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handoutMasterIdLst>
    <p:handoutMasterId r:id="rId34"/>
  </p:handoutMasterIdLst>
  <p:sldIdLst>
    <p:sldId id="256" r:id="rId3"/>
    <p:sldId id="259" r:id="rId5"/>
    <p:sldId id="258" r:id="rId6"/>
    <p:sldId id="260" r:id="rId7"/>
    <p:sldId id="262"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4" r:id="rId23"/>
    <p:sldId id="305" r:id="rId24"/>
    <p:sldId id="307" r:id="rId25"/>
    <p:sldId id="308" r:id="rId26"/>
    <p:sldId id="309" r:id="rId27"/>
    <p:sldId id="310" r:id="rId28"/>
    <p:sldId id="311" r:id="rId29"/>
    <p:sldId id="312" r:id="rId30"/>
    <p:sldId id="313" r:id="rId31"/>
    <p:sldId id="314" r:id="rId32"/>
    <p:sldId id="287" r:id="rId33"/>
  </p:sldIdLst>
  <p:sldSz cx="9144000" cy="5143500" type="screen16x9"/>
  <p:notesSz cx="6858000" cy="9144000"/>
  <p:custDataLst>
    <p:tags r:id="rId3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659"/>
  </p:normalViewPr>
  <p:slideViewPr>
    <p:cSldViewPr snapToGrid="0" snapToObjects="1">
      <p:cViewPr varScale="1">
        <p:scale>
          <a:sx n="140" d="100"/>
          <a:sy n="140" d="100"/>
        </p:scale>
        <p:origin x="8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gs" Target="tags/tag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04"/>
        <p:cNvGrpSpPr/>
        <p:nvPr/>
      </p:nvGrpSpPr>
      <p:grpSpPr>
        <a:xfrm>
          <a:off x="0" y="0"/>
          <a:ext cx="0" cy="0"/>
          <a:chOff x="0" y="0"/>
          <a:chExt cx="0" cy="0"/>
        </a:xfrm>
      </p:grpSpPr>
      <p:sp>
        <p:nvSpPr>
          <p:cNvPr id="1405" name="Google Shape;14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2"/>
        <p:cNvGrpSpPr/>
        <p:nvPr/>
      </p:nvGrpSpPr>
      <p:grpSpPr>
        <a:xfrm>
          <a:off x="0" y="0"/>
          <a:ext cx="0" cy="0"/>
          <a:chOff x="0" y="0"/>
          <a:chExt cx="0" cy="0"/>
        </a:xfrm>
      </p:grpSpPr>
      <p:sp>
        <p:nvSpPr>
          <p:cNvPr id="1433" name="Google Shape;1433;gb36524f496_1_3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b36524f496_1_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8"/>
        <p:cNvGrpSpPr/>
        <p:nvPr/>
      </p:nvGrpSpPr>
      <p:grpSpPr>
        <a:xfrm>
          <a:off x="0" y="0"/>
          <a:ext cx="0" cy="0"/>
          <a:chOff x="0" y="0"/>
          <a:chExt cx="0" cy="0"/>
        </a:xfrm>
      </p:grpSpPr>
      <p:sp>
        <p:nvSpPr>
          <p:cNvPr id="1439" name="Google Shape;1439;gb36524f496_1_2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b36524f496_1_2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8"/>
        <p:cNvGrpSpPr/>
        <p:nvPr/>
      </p:nvGrpSpPr>
      <p:grpSpPr>
        <a:xfrm>
          <a:off x="0" y="0"/>
          <a:ext cx="0" cy="0"/>
          <a:chOff x="0" y="0"/>
          <a:chExt cx="0" cy="0"/>
        </a:xfrm>
      </p:grpSpPr>
      <p:sp>
        <p:nvSpPr>
          <p:cNvPr id="1439" name="Google Shape;1439;gb36524f496_1_2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b36524f496_1_2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2"/>
        <p:cNvGrpSpPr/>
        <p:nvPr/>
      </p:nvGrpSpPr>
      <p:grpSpPr>
        <a:xfrm>
          <a:off x="0" y="0"/>
          <a:ext cx="0" cy="0"/>
          <a:chOff x="0" y="0"/>
          <a:chExt cx="0" cy="0"/>
        </a:xfrm>
      </p:grpSpPr>
      <p:sp>
        <p:nvSpPr>
          <p:cNvPr id="1433" name="Google Shape;1433;gb36524f496_1_3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b36524f496_1_3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6"/>
        <p:cNvGrpSpPr/>
        <p:nvPr/>
      </p:nvGrpSpPr>
      <p:grpSpPr>
        <a:xfrm>
          <a:off x="0" y="0"/>
          <a:ext cx="0" cy="0"/>
          <a:chOff x="0" y="0"/>
          <a:chExt cx="0" cy="0"/>
        </a:xfrm>
      </p:grpSpPr>
      <p:sp>
        <p:nvSpPr>
          <p:cNvPr id="1417" name="Google Shape;1417;gb36524f496_1_1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b36524f496_1_1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0"/>
        <p:cNvGrpSpPr/>
        <p:nvPr/>
      </p:nvGrpSpPr>
      <p:grpSpPr>
        <a:xfrm>
          <a:off x="0" y="0"/>
          <a:ext cx="0" cy="0"/>
          <a:chOff x="0" y="0"/>
          <a:chExt cx="0" cy="0"/>
        </a:xfrm>
      </p:grpSpPr>
      <p:sp>
        <p:nvSpPr>
          <p:cNvPr id="1901" name="Google Shape;1901;gb49a4c0d9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b49a4c0d9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8"/>
        <p:cNvGrpSpPr/>
        <p:nvPr/>
      </p:nvGrpSpPr>
      <p:grpSpPr>
        <a:xfrm>
          <a:off x="0" y="0"/>
          <a:ext cx="0" cy="0"/>
          <a:chOff x="0" y="0"/>
          <a:chExt cx="0" cy="0"/>
        </a:xfrm>
      </p:grpSpPr>
      <p:sp>
        <p:nvSpPr>
          <p:cNvPr id="1439" name="Google Shape;1439;gb36524f496_1_2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b36524f496_1_2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8"/>
        <p:cNvGrpSpPr/>
        <p:nvPr/>
      </p:nvGrpSpPr>
      <p:grpSpPr>
        <a:xfrm>
          <a:off x="0" y="0"/>
          <a:ext cx="0" cy="0"/>
          <a:chOff x="0" y="0"/>
          <a:chExt cx="0" cy="0"/>
        </a:xfrm>
      </p:grpSpPr>
      <p:sp>
        <p:nvSpPr>
          <p:cNvPr id="1439" name="Google Shape;1439;gb36524f496_1_29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b36524f496_1_2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6"/>
        <p:cNvGrpSpPr/>
        <p:nvPr/>
      </p:nvGrpSpPr>
      <p:grpSpPr>
        <a:xfrm>
          <a:off x="0" y="0"/>
          <a:ext cx="0" cy="0"/>
          <a:chOff x="0" y="0"/>
          <a:chExt cx="0" cy="0"/>
        </a:xfrm>
      </p:grpSpPr>
      <p:sp>
        <p:nvSpPr>
          <p:cNvPr id="1457" name="Google Shape;1457;gb36524f496_1_4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36524f496_1_4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p:nvPr/>
        </p:nvSpPr>
        <p:spPr>
          <a:xfrm rot="10800000" flipH="1">
            <a:off x="262952" y="2430300"/>
            <a:ext cx="1086954" cy="1033976"/>
          </a:xfrm>
          <a:custGeom>
            <a:avLst/>
            <a:gdLst/>
            <a:ahLst/>
            <a:cxnLst/>
            <a:rect l="l" t="t" r="r" b="b"/>
            <a:pathLst>
              <a:path w="7817" h="7436" extrusionOk="0">
                <a:moveTo>
                  <a:pt x="3718" y="1"/>
                </a:moveTo>
                <a:lnTo>
                  <a:pt x="2574" y="191"/>
                </a:lnTo>
                <a:lnTo>
                  <a:pt x="1716" y="477"/>
                </a:lnTo>
                <a:lnTo>
                  <a:pt x="953" y="859"/>
                </a:lnTo>
                <a:lnTo>
                  <a:pt x="668" y="1145"/>
                </a:lnTo>
                <a:lnTo>
                  <a:pt x="477" y="1526"/>
                </a:lnTo>
                <a:lnTo>
                  <a:pt x="286" y="1812"/>
                </a:lnTo>
                <a:lnTo>
                  <a:pt x="96" y="2193"/>
                </a:lnTo>
                <a:lnTo>
                  <a:pt x="0" y="2670"/>
                </a:lnTo>
                <a:lnTo>
                  <a:pt x="0" y="3051"/>
                </a:lnTo>
                <a:lnTo>
                  <a:pt x="96" y="4004"/>
                </a:lnTo>
                <a:lnTo>
                  <a:pt x="477" y="5148"/>
                </a:lnTo>
                <a:lnTo>
                  <a:pt x="953" y="5910"/>
                </a:lnTo>
                <a:lnTo>
                  <a:pt x="1525" y="6577"/>
                </a:lnTo>
                <a:lnTo>
                  <a:pt x="2193" y="7054"/>
                </a:lnTo>
                <a:lnTo>
                  <a:pt x="3146" y="7340"/>
                </a:lnTo>
                <a:lnTo>
                  <a:pt x="3908" y="7435"/>
                </a:lnTo>
                <a:lnTo>
                  <a:pt x="4671" y="7340"/>
                </a:lnTo>
                <a:lnTo>
                  <a:pt x="5529" y="7149"/>
                </a:lnTo>
                <a:lnTo>
                  <a:pt x="6291" y="6863"/>
                </a:lnTo>
                <a:lnTo>
                  <a:pt x="6768" y="6482"/>
                </a:lnTo>
                <a:lnTo>
                  <a:pt x="7149" y="6101"/>
                </a:lnTo>
                <a:lnTo>
                  <a:pt x="7435" y="5529"/>
                </a:lnTo>
                <a:lnTo>
                  <a:pt x="7721" y="4957"/>
                </a:lnTo>
                <a:lnTo>
                  <a:pt x="7816" y="4481"/>
                </a:lnTo>
                <a:lnTo>
                  <a:pt x="7816" y="4004"/>
                </a:lnTo>
                <a:lnTo>
                  <a:pt x="7721" y="3527"/>
                </a:lnTo>
                <a:lnTo>
                  <a:pt x="7625" y="3146"/>
                </a:lnTo>
                <a:lnTo>
                  <a:pt x="7339" y="2288"/>
                </a:lnTo>
                <a:lnTo>
                  <a:pt x="6768" y="1526"/>
                </a:lnTo>
                <a:lnTo>
                  <a:pt x="6100" y="859"/>
                </a:lnTo>
                <a:lnTo>
                  <a:pt x="5338" y="382"/>
                </a:lnTo>
                <a:lnTo>
                  <a:pt x="4575" y="96"/>
                </a:lnTo>
                <a:lnTo>
                  <a:pt x="3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p:nvPr/>
        </p:nvSpPr>
        <p:spPr>
          <a:xfrm>
            <a:off x="7465573" y="1877199"/>
            <a:ext cx="2018720" cy="2286673"/>
          </a:xfrm>
          <a:custGeom>
            <a:avLst/>
            <a:gdLst/>
            <a:ahLst/>
            <a:cxnLst/>
            <a:rect l="l" t="t" r="r" b="b"/>
            <a:pathLst>
              <a:path w="41081" h="51852" extrusionOk="0">
                <a:moveTo>
                  <a:pt x="14870" y="1"/>
                </a:moveTo>
                <a:lnTo>
                  <a:pt x="14393" y="96"/>
                </a:lnTo>
                <a:lnTo>
                  <a:pt x="13821" y="287"/>
                </a:lnTo>
                <a:lnTo>
                  <a:pt x="13345" y="573"/>
                </a:lnTo>
                <a:lnTo>
                  <a:pt x="12868" y="1049"/>
                </a:lnTo>
                <a:lnTo>
                  <a:pt x="12392" y="1621"/>
                </a:lnTo>
                <a:lnTo>
                  <a:pt x="11915" y="2384"/>
                </a:lnTo>
                <a:lnTo>
                  <a:pt x="11439" y="3146"/>
                </a:lnTo>
                <a:lnTo>
                  <a:pt x="9532" y="6196"/>
                </a:lnTo>
                <a:lnTo>
                  <a:pt x="8579" y="7721"/>
                </a:lnTo>
                <a:lnTo>
                  <a:pt x="7531" y="9246"/>
                </a:lnTo>
                <a:lnTo>
                  <a:pt x="6863" y="10199"/>
                </a:lnTo>
                <a:lnTo>
                  <a:pt x="6196" y="11343"/>
                </a:lnTo>
                <a:lnTo>
                  <a:pt x="5720" y="12487"/>
                </a:lnTo>
                <a:lnTo>
                  <a:pt x="5338" y="13631"/>
                </a:lnTo>
                <a:lnTo>
                  <a:pt x="4767" y="15728"/>
                </a:lnTo>
                <a:lnTo>
                  <a:pt x="4481" y="16776"/>
                </a:lnTo>
                <a:lnTo>
                  <a:pt x="4195" y="17824"/>
                </a:lnTo>
                <a:lnTo>
                  <a:pt x="2384" y="23067"/>
                </a:lnTo>
                <a:lnTo>
                  <a:pt x="1431" y="25640"/>
                </a:lnTo>
                <a:lnTo>
                  <a:pt x="859" y="26975"/>
                </a:lnTo>
                <a:lnTo>
                  <a:pt x="191" y="28214"/>
                </a:lnTo>
                <a:lnTo>
                  <a:pt x="96" y="28595"/>
                </a:lnTo>
                <a:lnTo>
                  <a:pt x="1" y="28976"/>
                </a:lnTo>
                <a:lnTo>
                  <a:pt x="96" y="29357"/>
                </a:lnTo>
                <a:lnTo>
                  <a:pt x="191" y="29739"/>
                </a:lnTo>
                <a:lnTo>
                  <a:pt x="763" y="30596"/>
                </a:lnTo>
                <a:lnTo>
                  <a:pt x="4385" y="35934"/>
                </a:lnTo>
                <a:lnTo>
                  <a:pt x="6292" y="38508"/>
                </a:lnTo>
                <a:lnTo>
                  <a:pt x="8198" y="41081"/>
                </a:lnTo>
                <a:lnTo>
                  <a:pt x="14012" y="48611"/>
                </a:lnTo>
                <a:lnTo>
                  <a:pt x="14489" y="49183"/>
                </a:lnTo>
                <a:lnTo>
                  <a:pt x="15060" y="49564"/>
                </a:lnTo>
                <a:lnTo>
                  <a:pt x="15442" y="49755"/>
                </a:lnTo>
                <a:lnTo>
                  <a:pt x="15823" y="49850"/>
                </a:lnTo>
                <a:lnTo>
                  <a:pt x="16585" y="49850"/>
                </a:lnTo>
                <a:lnTo>
                  <a:pt x="17729" y="49755"/>
                </a:lnTo>
                <a:lnTo>
                  <a:pt x="18873" y="49850"/>
                </a:lnTo>
                <a:lnTo>
                  <a:pt x="20017" y="50040"/>
                </a:lnTo>
                <a:lnTo>
                  <a:pt x="21065" y="50231"/>
                </a:lnTo>
                <a:lnTo>
                  <a:pt x="24592" y="50803"/>
                </a:lnTo>
                <a:lnTo>
                  <a:pt x="28023" y="51280"/>
                </a:lnTo>
                <a:lnTo>
                  <a:pt x="31550" y="51661"/>
                </a:lnTo>
                <a:lnTo>
                  <a:pt x="33265" y="51756"/>
                </a:lnTo>
                <a:lnTo>
                  <a:pt x="34981" y="51851"/>
                </a:lnTo>
                <a:lnTo>
                  <a:pt x="36887" y="51851"/>
                </a:lnTo>
                <a:lnTo>
                  <a:pt x="37650" y="51661"/>
                </a:lnTo>
                <a:lnTo>
                  <a:pt x="38317" y="51375"/>
                </a:lnTo>
                <a:lnTo>
                  <a:pt x="38889" y="50898"/>
                </a:lnTo>
                <a:lnTo>
                  <a:pt x="39461" y="50231"/>
                </a:lnTo>
                <a:lnTo>
                  <a:pt x="39842" y="49564"/>
                </a:lnTo>
                <a:lnTo>
                  <a:pt x="40128" y="48897"/>
                </a:lnTo>
                <a:lnTo>
                  <a:pt x="40604" y="47181"/>
                </a:lnTo>
                <a:lnTo>
                  <a:pt x="41081" y="44703"/>
                </a:lnTo>
                <a:lnTo>
                  <a:pt x="41081" y="6196"/>
                </a:lnTo>
                <a:lnTo>
                  <a:pt x="40128" y="5624"/>
                </a:lnTo>
                <a:lnTo>
                  <a:pt x="39651" y="5434"/>
                </a:lnTo>
                <a:lnTo>
                  <a:pt x="39175" y="5338"/>
                </a:lnTo>
                <a:lnTo>
                  <a:pt x="36601" y="4862"/>
                </a:lnTo>
                <a:lnTo>
                  <a:pt x="34028" y="4385"/>
                </a:lnTo>
                <a:lnTo>
                  <a:pt x="32789" y="4290"/>
                </a:lnTo>
                <a:lnTo>
                  <a:pt x="31454" y="4195"/>
                </a:lnTo>
                <a:lnTo>
                  <a:pt x="30215" y="4099"/>
                </a:lnTo>
                <a:lnTo>
                  <a:pt x="28881" y="4195"/>
                </a:lnTo>
                <a:lnTo>
                  <a:pt x="28023" y="4290"/>
                </a:lnTo>
                <a:lnTo>
                  <a:pt x="27070" y="4290"/>
                </a:lnTo>
                <a:lnTo>
                  <a:pt x="26212" y="4195"/>
                </a:lnTo>
                <a:lnTo>
                  <a:pt x="25354" y="4004"/>
                </a:lnTo>
                <a:lnTo>
                  <a:pt x="24496" y="3813"/>
                </a:lnTo>
                <a:lnTo>
                  <a:pt x="23639" y="3623"/>
                </a:lnTo>
                <a:lnTo>
                  <a:pt x="22781" y="3337"/>
                </a:lnTo>
                <a:lnTo>
                  <a:pt x="21923" y="2956"/>
                </a:lnTo>
                <a:lnTo>
                  <a:pt x="19350" y="1621"/>
                </a:lnTo>
                <a:lnTo>
                  <a:pt x="18015" y="954"/>
                </a:lnTo>
                <a:lnTo>
                  <a:pt x="16776" y="382"/>
                </a:lnTo>
                <a:lnTo>
                  <a:pt x="16109" y="96"/>
                </a:lnTo>
                <a:lnTo>
                  <a:pt x="155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rot="10800000" flipH="1">
            <a:off x="3022559" y="4869276"/>
            <a:ext cx="1808704" cy="475808"/>
          </a:xfrm>
          <a:custGeom>
            <a:avLst/>
            <a:gdLst/>
            <a:ahLst/>
            <a:cxnLst/>
            <a:rect l="l" t="t" r="r" b="b"/>
            <a:pathLst>
              <a:path w="56522" h="14869" extrusionOk="0">
                <a:moveTo>
                  <a:pt x="1" y="0"/>
                </a:moveTo>
                <a:lnTo>
                  <a:pt x="287" y="477"/>
                </a:lnTo>
                <a:lnTo>
                  <a:pt x="2574" y="3527"/>
                </a:lnTo>
                <a:lnTo>
                  <a:pt x="3241" y="4384"/>
                </a:lnTo>
                <a:lnTo>
                  <a:pt x="3909" y="5147"/>
                </a:lnTo>
                <a:lnTo>
                  <a:pt x="4671" y="5814"/>
                </a:lnTo>
                <a:lnTo>
                  <a:pt x="5434" y="6577"/>
                </a:lnTo>
                <a:lnTo>
                  <a:pt x="6577" y="7339"/>
                </a:lnTo>
                <a:lnTo>
                  <a:pt x="7816" y="8006"/>
                </a:lnTo>
                <a:lnTo>
                  <a:pt x="9056" y="8674"/>
                </a:lnTo>
                <a:lnTo>
                  <a:pt x="10295" y="9150"/>
                </a:lnTo>
                <a:lnTo>
                  <a:pt x="11915" y="9722"/>
                </a:lnTo>
                <a:lnTo>
                  <a:pt x="13631" y="10103"/>
                </a:lnTo>
                <a:lnTo>
                  <a:pt x="16967" y="10961"/>
                </a:lnTo>
                <a:lnTo>
                  <a:pt x="25545" y="12963"/>
                </a:lnTo>
                <a:lnTo>
                  <a:pt x="31359" y="14297"/>
                </a:lnTo>
                <a:lnTo>
                  <a:pt x="32789" y="14583"/>
                </a:lnTo>
                <a:lnTo>
                  <a:pt x="34123" y="14774"/>
                </a:lnTo>
                <a:lnTo>
                  <a:pt x="35457" y="14869"/>
                </a:lnTo>
                <a:lnTo>
                  <a:pt x="38031" y="14869"/>
                </a:lnTo>
                <a:lnTo>
                  <a:pt x="39270" y="14774"/>
                </a:lnTo>
                <a:lnTo>
                  <a:pt x="41081" y="14488"/>
                </a:lnTo>
                <a:lnTo>
                  <a:pt x="41939" y="14297"/>
                </a:lnTo>
                <a:lnTo>
                  <a:pt x="42892" y="14011"/>
                </a:lnTo>
                <a:lnTo>
                  <a:pt x="44989" y="13249"/>
                </a:lnTo>
                <a:lnTo>
                  <a:pt x="47086" y="12295"/>
                </a:lnTo>
                <a:lnTo>
                  <a:pt x="47848" y="12010"/>
                </a:lnTo>
                <a:lnTo>
                  <a:pt x="48515" y="11533"/>
                </a:lnTo>
                <a:lnTo>
                  <a:pt x="49087" y="11056"/>
                </a:lnTo>
                <a:lnTo>
                  <a:pt x="49659" y="10580"/>
                </a:lnTo>
                <a:lnTo>
                  <a:pt x="50803" y="9436"/>
                </a:lnTo>
                <a:lnTo>
                  <a:pt x="51851" y="8102"/>
                </a:lnTo>
                <a:lnTo>
                  <a:pt x="52804" y="6767"/>
                </a:lnTo>
                <a:lnTo>
                  <a:pt x="53662" y="5338"/>
                </a:lnTo>
                <a:lnTo>
                  <a:pt x="56140" y="763"/>
                </a:lnTo>
                <a:lnTo>
                  <a:pt x="565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rot="10800000" flipH="1">
            <a:off x="-65612" y="1040983"/>
            <a:ext cx="925898" cy="2174142"/>
          </a:xfrm>
          <a:custGeom>
            <a:avLst/>
            <a:gdLst/>
            <a:ahLst/>
            <a:cxnLst/>
            <a:rect l="l" t="t" r="r" b="b"/>
            <a:pathLst>
              <a:path w="25449" h="59762" extrusionOk="0">
                <a:moveTo>
                  <a:pt x="2288" y="0"/>
                </a:moveTo>
                <a:lnTo>
                  <a:pt x="1716" y="96"/>
                </a:lnTo>
                <a:lnTo>
                  <a:pt x="1048" y="191"/>
                </a:lnTo>
                <a:lnTo>
                  <a:pt x="381" y="477"/>
                </a:lnTo>
                <a:lnTo>
                  <a:pt x="0" y="668"/>
                </a:lnTo>
                <a:lnTo>
                  <a:pt x="0" y="59762"/>
                </a:lnTo>
                <a:lnTo>
                  <a:pt x="763" y="59667"/>
                </a:lnTo>
                <a:lnTo>
                  <a:pt x="1620" y="59285"/>
                </a:lnTo>
                <a:lnTo>
                  <a:pt x="2288" y="58809"/>
                </a:lnTo>
                <a:lnTo>
                  <a:pt x="2955" y="58332"/>
                </a:lnTo>
                <a:lnTo>
                  <a:pt x="4194" y="56998"/>
                </a:lnTo>
                <a:lnTo>
                  <a:pt x="7244" y="53185"/>
                </a:lnTo>
                <a:lnTo>
                  <a:pt x="10484" y="49468"/>
                </a:lnTo>
                <a:lnTo>
                  <a:pt x="16966" y="42129"/>
                </a:lnTo>
                <a:lnTo>
                  <a:pt x="18777" y="40032"/>
                </a:lnTo>
                <a:lnTo>
                  <a:pt x="20397" y="37744"/>
                </a:lnTo>
                <a:lnTo>
                  <a:pt x="21922" y="35457"/>
                </a:lnTo>
                <a:lnTo>
                  <a:pt x="22685" y="34313"/>
                </a:lnTo>
                <a:lnTo>
                  <a:pt x="23257" y="33074"/>
                </a:lnTo>
                <a:lnTo>
                  <a:pt x="23924" y="31549"/>
                </a:lnTo>
                <a:lnTo>
                  <a:pt x="24496" y="30119"/>
                </a:lnTo>
                <a:lnTo>
                  <a:pt x="24877" y="28690"/>
                </a:lnTo>
                <a:lnTo>
                  <a:pt x="25163" y="27165"/>
                </a:lnTo>
                <a:lnTo>
                  <a:pt x="25353" y="25640"/>
                </a:lnTo>
                <a:lnTo>
                  <a:pt x="25449" y="24115"/>
                </a:lnTo>
                <a:lnTo>
                  <a:pt x="25449" y="22494"/>
                </a:lnTo>
                <a:lnTo>
                  <a:pt x="25449" y="20969"/>
                </a:lnTo>
                <a:lnTo>
                  <a:pt x="25258" y="19826"/>
                </a:lnTo>
                <a:lnTo>
                  <a:pt x="24877" y="18872"/>
                </a:lnTo>
                <a:lnTo>
                  <a:pt x="24591" y="18396"/>
                </a:lnTo>
                <a:lnTo>
                  <a:pt x="24305" y="17919"/>
                </a:lnTo>
                <a:lnTo>
                  <a:pt x="23924" y="17538"/>
                </a:lnTo>
                <a:lnTo>
                  <a:pt x="23447" y="17157"/>
                </a:lnTo>
                <a:lnTo>
                  <a:pt x="21350" y="15441"/>
                </a:lnTo>
                <a:lnTo>
                  <a:pt x="19158" y="13821"/>
                </a:lnTo>
                <a:lnTo>
                  <a:pt x="18110" y="13058"/>
                </a:lnTo>
                <a:lnTo>
                  <a:pt x="16966" y="12296"/>
                </a:lnTo>
                <a:lnTo>
                  <a:pt x="15727" y="11629"/>
                </a:lnTo>
                <a:lnTo>
                  <a:pt x="14488" y="11057"/>
                </a:lnTo>
                <a:lnTo>
                  <a:pt x="13630" y="10675"/>
                </a:lnTo>
                <a:lnTo>
                  <a:pt x="12772" y="10199"/>
                </a:lnTo>
                <a:lnTo>
                  <a:pt x="11914" y="9722"/>
                </a:lnTo>
                <a:lnTo>
                  <a:pt x="11152" y="9150"/>
                </a:lnTo>
                <a:lnTo>
                  <a:pt x="10484" y="8579"/>
                </a:lnTo>
                <a:lnTo>
                  <a:pt x="9817" y="7911"/>
                </a:lnTo>
                <a:lnTo>
                  <a:pt x="9150" y="7244"/>
                </a:lnTo>
                <a:lnTo>
                  <a:pt x="8578" y="6482"/>
                </a:lnTo>
                <a:lnTo>
                  <a:pt x="6767" y="4003"/>
                </a:lnTo>
                <a:lnTo>
                  <a:pt x="5909" y="2764"/>
                </a:lnTo>
                <a:lnTo>
                  <a:pt x="5052" y="1525"/>
                </a:lnTo>
                <a:lnTo>
                  <a:pt x="4575" y="953"/>
                </a:lnTo>
                <a:lnTo>
                  <a:pt x="4003" y="572"/>
                </a:lnTo>
                <a:lnTo>
                  <a:pt x="3431" y="286"/>
                </a:lnTo>
                <a:lnTo>
                  <a:pt x="2955" y="96"/>
                </a:lnTo>
                <a:lnTo>
                  <a:pt x="2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40656" y="285469"/>
            <a:ext cx="100672" cy="100704"/>
          </a:xfrm>
          <a:custGeom>
            <a:avLst/>
            <a:gdLst/>
            <a:ahLst/>
            <a:cxnLst/>
            <a:rect l="l" t="t" r="r" b="b"/>
            <a:pathLst>
              <a:path w="3146" h="3147" extrusionOk="0">
                <a:moveTo>
                  <a:pt x="1240" y="1"/>
                </a:moveTo>
                <a:lnTo>
                  <a:pt x="1049" y="96"/>
                </a:lnTo>
                <a:lnTo>
                  <a:pt x="954" y="287"/>
                </a:lnTo>
                <a:lnTo>
                  <a:pt x="382" y="1049"/>
                </a:lnTo>
                <a:lnTo>
                  <a:pt x="96" y="1717"/>
                </a:lnTo>
                <a:lnTo>
                  <a:pt x="1" y="2479"/>
                </a:lnTo>
                <a:lnTo>
                  <a:pt x="1" y="2670"/>
                </a:lnTo>
                <a:lnTo>
                  <a:pt x="96" y="2860"/>
                </a:lnTo>
                <a:lnTo>
                  <a:pt x="191" y="2956"/>
                </a:lnTo>
                <a:lnTo>
                  <a:pt x="477" y="3051"/>
                </a:lnTo>
                <a:lnTo>
                  <a:pt x="1526" y="3146"/>
                </a:lnTo>
                <a:lnTo>
                  <a:pt x="1907" y="3146"/>
                </a:lnTo>
                <a:lnTo>
                  <a:pt x="2193" y="3051"/>
                </a:lnTo>
                <a:lnTo>
                  <a:pt x="2383" y="2860"/>
                </a:lnTo>
                <a:lnTo>
                  <a:pt x="2860" y="2193"/>
                </a:lnTo>
                <a:lnTo>
                  <a:pt x="3146" y="1431"/>
                </a:lnTo>
                <a:lnTo>
                  <a:pt x="3146" y="1240"/>
                </a:lnTo>
                <a:lnTo>
                  <a:pt x="3146" y="1049"/>
                </a:lnTo>
                <a:lnTo>
                  <a:pt x="3051" y="859"/>
                </a:lnTo>
                <a:lnTo>
                  <a:pt x="2860" y="763"/>
                </a:lnTo>
                <a:lnTo>
                  <a:pt x="2288" y="382"/>
                </a:lnTo>
                <a:lnTo>
                  <a:pt x="1716" y="96"/>
                </a:lnTo>
                <a:lnTo>
                  <a:pt x="143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10800000" flipH="1">
            <a:off x="59213" y="1432763"/>
            <a:ext cx="651974" cy="697004"/>
          </a:xfrm>
          <a:custGeom>
            <a:avLst/>
            <a:gdLst/>
            <a:ahLst/>
            <a:cxnLst/>
            <a:rect l="l" t="t" r="r" b="b"/>
            <a:pathLst>
              <a:path w="17920" h="19159" extrusionOk="0">
                <a:moveTo>
                  <a:pt x="2478" y="0"/>
                </a:moveTo>
                <a:lnTo>
                  <a:pt x="2002" y="96"/>
                </a:lnTo>
                <a:lnTo>
                  <a:pt x="953" y="572"/>
                </a:lnTo>
                <a:lnTo>
                  <a:pt x="382" y="954"/>
                </a:lnTo>
                <a:lnTo>
                  <a:pt x="191" y="1240"/>
                </a:lnTo>
                <a:lnTo>
                  <a:pt x="0" y="1525"/>
                </a:lnTo>
                <a:lnTo>
                  <a:pt x="0" y="1811"/>
                </a:lnTo>
                <a:lnTo>
                  <a:pt x="0" y="2097"/>
                </a:lnTo>
                <a:lnTo>
                  <a:pt x="96" y="2383"/>
                </a:lnTo>
                <a:lnTo>
                  <a:pt x="191" y="2765"/>
                </a:lnTo>
                <a:lnTo>
                  <a:pt x="1430" y="5243"/>
                </a:lnTo>
                <a:lnTo>
                  <a:pt x="2192" y="6482"/>
                </a:lnTo>
                <a:lnTo>
                  <a:pt x="2860" y="7626"/>
                </a:lnTo>
                <a:lnTo>
                  <a:pt x="5338" y="11247"/>
                </a:lnTo>
                <a:lnTo>
                  <a:pt x="6672" y="13058"/>
                </a:lnTo>
                <a:lnTo>
                  <a:pt x="7911" y="14869"/>
                </a:lnTo>
                <a:lnTo>
                  <a:pt x="8960" y="16204"/>
                </a:lnTo>
                <a:lnTo>
                  <a:pt x="9913" y="17633"/>
                </a:lnTo>
                <a:lnTo>
                  <a:pt x="10485" y="18491"/>
                </a:lnTo>
                <a:lnTo>
                  <a:pt x="10866" y="18873"/>
                </a:lnTo>
                <a:lnTo>
                  <a:pt x="11247" y="19063"/>
                </a:lnTo>
                <a:lnTo>
                  <a:pt x="11724" y="19158"/>
                </a:lnTo>
                <a:lnTo>
                  <a:pt x="12200" y="19158"/>
                </a:lnTo>
                <a:lnTo>
                  <a:pt x="16013" y="18015"/>
                </a:lnTo>
                <a:lnTo>
                  <a:pt x="16490" y="17824"/>
                </a:lnTo>
                <a:lnTo>
                  <a:pt x="16966" y="17538"/>
                </a:lnTo>
                <a:lnTo>
                  <a:pt x="17252" y="17347"/>
                </a:lnTo>
                <a:lnTo>
                  <a:pt x="17538" y="17062"/>
                </a:lnTo>
                <a:lnTo>
                  <a:pt x="17729" y="16871"/>
                </a:lnTo>
                <a:lnTo>
                  <a:pt x="17824" y="16585"/>
                </a:lnTo>
                <a:lnTo>
                  <a:pt x="17919" y="16204"/>
                </a:lnTo>
                <a:lnTo>
                  <a:pt x="17824" y="15918"/>
                </a:lnTo>
                <a:lnTo>
                  <a:pt x="17729" y="15537"/>
                </a:lnTo>
                <a:lnTo>
                  <a:pt x="17538" y="15155"/>
                </a:lnTo>
                <a:lnTo>
                  <a:pt x="17157" y="14583"/>
                </a:lnTo>
                <a:lnTo>
                  <a:pt x="16775" y="14107"/>
                </a:lnTo>
                <a:lnTo>
                  <a:pt x="15822" y="13058"/>
                </a:lnTo>
                <a:lnTo>
                  <a:pt x="13630" y="10961"/>
                </a:lnTo>
                <a:lnTo>
                  <a:pt x="11343" y="8960"/>
                </a:lnTo>
                <a:lnTo>
                  <a:pt x="9627" y="7340"/>
                </a:lnTo>
                <a:lnTo>
                  <a:pt x="7911" y="5624"/>
                </a:lnTo>
                <a:lnTo>
                  <a:pt x="6291" y="3908"/>
                </a:lnTo>
                <a:lnTo>
                  <a:pt x="4861" y="2002"/>
                </a:lnTo>
                <a:lnTo>
                  <a:pt x="4289" y="1144"/>
                </a:lnTo>
                <a:lnTo>
                  <a:pt x="3622" y="477"/>
                </a:lnTo>
                <a:lnTo>
                  <a:pt x="3241" y="191"/>
                </a:lnTo>
                <a:lnTo>
                  <a:pt x="2955" y="96"/>
                </a:lnTo>
                <a:lnTo>
                  <a:pt x="2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10800000" flipH="1">
            <a:off x="8695615" y="3905447"/>
            <a:ext cx="448384" cy="1143808"/>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rot="10800000" flipH="1">
            <a:off x="840068" y="4599418"/>
            <a:ext cx="1244448" cy="1152928"/>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rot="10800000" flipH="1">
            <a:off x="-5528" y="4296656"/>
            <a:ext cx="925901" cy="1088963"/>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rot="10800000" flipH="1">
            <a:off x="2048494" y="4690151"/>
            <a:ext cx="280608" cy="30198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rot="10800000">
            <a:off x="8396933" y="4529185"/>
            <a:ext cx="283680" cy="732032"/>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rot="10800000" flipH="1">
            <a:off x="5374908" y="4698229"/>
            <a:ext cx="1625728" cy="576480"/>
          </a:xfrm>
          <a:custGeom>
            <a:avLst/>
            <a:gdLst/>
            <a:ahLst/>
            <a:cxnLst/>
            <a:rect l="l" t="t" r="r" b="b"/>
            <a:pathLst>
              <a:path w="50804" h="18015" extrusionOk="0">
                <a:moveTo>
                  <a:pt x="6482" y="0"/>
                </a:moveTo>
                <a:lnTo>
                  <a:pt x="1907" y="5528"/>
                </a:lnTo>
                <a:lnTo>
                  <a:pt x="1145" y="6672"/>
                </a:lnTo>
                <a:lnTo>
                  <a:pt x="382" y="7816"/>
                </a:lnTo>
                <a:lnTo>
                  <a:pt x="96" y="8483"/>
                </a:lnTo>
                <a:lnTo>
                  <a:pt x="1" y="8959"/>
                </a:lnTo>
                <a:lnTo>
                  <a:pt x="1" y="9436"/>
                </a:lnTo>
                <a:lnTo>
                  <a:pt x="96" y="9913"/>
                </a:lnTo>
                <a:lnTo>
                  <a:pt x="287" y="10294"/>
                </a:lnTo>
                <a:lnTo>
                  <a:pt x="668" y="10675"/>
                </a:lnTo>
                <a:lnTo>
                  <a:pt x="1145" y="11056"/>
                </a:lnTo>
                <a:lnTo>
                  <a:pt x="1717" y="11342"/>
                </a:lnTo>
                <a:lnTo>
                  <a:pt x="3051" y="11914"/>
                </a:lnTo>
                <a:lnTo>
                  <a:pt x="8198" y="13153"/>
                </a:lnTo>
                <a:lnTo>
                  <a:pt x="14298" y="14583"/>
                </a:lnTo>
                <a:lnTo>
                  <a:pt x="20398" y="15822"/>
                </a:lnTo>
                <a:lnTo>
                  <a:pt x="26593" y="16870"/>
                </a:lnTo>
                <a:lnTo>
                  <a:pt x="32693" y="17919"/>
                </a:lnTo>
                <a:lnTo>
                  <a:pt x="33933" y="18014"/>
                </a:lnTo>
                <a:lnTo>
                  <a:pt x="35076" y="18014"/>
                </a:lnTo>
                <a:lnTo>
                  <a:pt x="36220" y="17824"/>
                </a:lnTo>
                <a:lnTo>
                  <a:pt x="37364" y="17442"/>
                </a:lnTo>
                <a:lnTo>
                  <a:pt x="42320" y="15345"/>
                </a:lnTo>
                <a:lnTo>
                  <a:pt x="47181" y="13153"/>
                </a:lnTo>
                <a:lnTo>
                  <a:pt x="48325" y="12677"/>
                </a:lnTo>
                <a:lnTo>
                  <a:pt x="49183" y="12105"/>
                </a:lnTo>
                <a:lnTo>
                  <a:pt x="49850" y="11438"/>
                </a:lnTo>
                <a:lnTo>
                  <a:pt x="50326" y="10770"/>
                </a:lnTo>
                <a:lnTo>
                  <a:pt x="50612" y="10008"/>
                </a:lnTo>
                <a:lnTo>
                  <a:pt x="50803" y="9150"/>
                </a:lnTo>
                <a:lnTo>
                  <a:pt x="50803" y="8102"/>
                </a:lnTo>
                <a:lnTo>
                  <a:pt x="50612" y="6863"/>
                </a:lnTo>
                <a:lnTo>
                  <a:pt x="495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rot="10800000" flipH="1">
            <a:off x="7881491" y="4391734"/>
            <a:ext cx="385332" cy="415380"/>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3620411" y="4748091"/>
            <a:ext cx="155584" cy="149472"/>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3928459" y="4744965"/>
            <a:ext cx="152512" cy="115936"/>
          </a:xfrm>
          <a:custGeom>
            <a:avLst/>
            <a:gdLst/>
            <a:ahLst/>
            <a:cxnLst/>
            <a:rect l="l" t="t" r="r" b="b"/>
            <a:pathLst>
              <a:path w="4766" h="3623" extrusionOk="0">
                <a:moveTo>
                  <a:pt x="4384" y="0"/>
                </a:moveTo>
                <a:lnTo>
                  <a:pt x="4194" y="96"/>
                </a:lnTo>
                <a:lnTo>
                  <a:pt x="4003" y="286"/>
                </a:lnTo>
                <a:lnTo>
                  <a:pt x="4003" y="381"/>
                </a:lnTo>
                <a:lnTo>
                  <a:pt x="3908" y="667"/>
                </a:lnTo>
                <a:lnTo>
                  <a:pt x="3717" y="1239"/>
                </a:lnTo>
                <a:lnTo>
                  <a:pt x="3431" y="2288"/>
                </a:lnTo>
                <a:lnTo>
                  <a:pt x="3241" y="2478"/>
                </a:lnTo>
                <a:lnTo>
                  <a:pt x="3145" y="2574"/>
                </a:lnTo>
                <a:lnTo>
                  <a:pt x="2859" y="2478"/>
                </a:lnTo>
                <a:lnTo>
                  <a:pt x="2478" y="2192"/>
                </a:lnTo>
                <a:lnTo>
                  <a:pt x="2097" y="1907"/>
                </a:lnTo>
                <a:lnTo>
                  <a:pt x="858" y="1049"/>
                </a:lnTo>
                <a:lnTo>
                  <a:pt x="477" y="858"/>
                </a:lnTo>
                <a:lnTo>
                  <a:pt x="381" y="953"/>
                </a:lnTo>
                <a:lnTo>
                  <a:pt x="191" y="953"/>
                </a:lnTo>
                <a:lnTo>
                  <a:pt x="95" y="1144"/>
                </a:lnTo>
                <a:lnTo>
                  <a:pt x="0" y="1430"/>
                </a:lnTo>
                <a:lnTo>
                  <a:pt x="191" y="1621"/>
                </a:lnTo>
                <a:lnTo>
                  <a:pt x="477" y="1811"/>
                </a:lnTo>
                <a:lnTo>
                  <a:pt x="1144" y="2288"/>
                </a:lnTo>
                <a:lnTo>
                  <a:pt x="2288" y="3050"/>
                </a:lnTo>
                <a:lnTo>
                  <a:pt x="3050" y="3527"/>
                </a:lnTo>
                <a:lnTo>
                  <a:pt x="3431" y="3622"/>
                </a:lnTo>
                <a:lnTo>
                  <a:pt x="3622" y="3622"/>
                </a:lnTo>
                <a:lnTo>
                  <a:pt x="3717" y="3527"/>
                </a:lnTo>
                <a:lnTo>
                  <a:pt x="3908" y="3336"/>
                </a:lnTo>
                <a:lnTo>
                  <a:pt x="4099" y="3050"/>
                </a:lnTo>
                <a:lnTo>
                  <a:pt x="4194" y="2478"/>
                </a:lnTo>
                <a:lnTo>
                  <a:pt x="4575" y="1335"/>
                </a:lnTo>
                <a:lnTo>
                  <a:pt x="4670" y="667"/>
                </a:lnTo>
                <a:lnTo>
                  <a:pt x="4766" y="381"/>
                </a:lnTo>
                <a:lnTo>
                  <a:pt x="4670" y="96"/>
                </a:lnTo>
                <a:lnTo>
                  <a:pt x="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3850094" y="4938646"/>
            <a:ext cx="140352" cy="106784"/>
          </a:xfrm>
          <a:custGeom>
            <a:avLst/>
            <a:gdLst/>
            <a:ahLst/>
            <a:cxnLst/>
            <a:rect l="l" t="t" r="r" b="b"/>
            <a:pathLst>
              <a:path w="4386" h="3337" extrusionOk="0">
                <a:moveTo>
                  <a:pt x="3813" y="1"/>
                </a:moveTo>
                <a:lnTo>
                  <a:pt x="3718" y="191"/>
                </a:lnTo>
                <a:lnTo>
                  <a:pt x="3527" y="573"/>
                </a:lnTo>
                <a:lnTo>
                  <a:pt x="3432" y="859"/>
                </a:lnTo>
                <a:lnTo>
                  <a:pt x="2956" y="2098"/>
                </a:lnTo>
                <a:lnTo>
                  <a:pt x="2860" y="2288"/>
                </a:lnTo>
                <a:lnTo>
                  <a:pt x="2670" y="2384"/>
                </a:lnTo>
                <a:lnTo>
                  <a:pt x="2479" y="2288"/>
                </a:lnTo>
                <a:lnTo>
                  <a:pt x="1907" y="1907"/>
                </a:lnTo>
                <a:lnTo>
                  <a:pt x="1240" y="1430"/>
                </a:lnTo>
                <a:lnTo>
                  <a:pt x="859" y="1240"/>
                </a:lnTo>
                <a:lnTo>
                  <a:pt x="763" y="1145"/>
                </a:lnTo>
                <a:lnTo>
                  <a:pt x="477" y="1049"/>
                </a:lnTo>
                <a:lnTo>
                  <a:pt x="192" y="1049"/>
                </a:lnTo>
                <a:lnTo>
                  <a:pt x="1" y="1240"/>
                </a:lnTo>
                <a:lnTo>
                  <a:pt x="1" y="1430"/>
                </a:lnTo>
                <a:lnTo>
                  <a:pt x="96" y="1621"/>
                </a:lnTo>
                <a:lnTo>
                  <a:pt x="287" y="1812"/>
                </a:lnTo>
                <a:lnTo>
                  <a:pt x="763" y="2193"/>
                </a:lnTo>
                <a:lnTo>
                  <a:pt x="1526" y="2670"/>
                </a:lnTo>
                <a:lnTo>
                  <a:pt x="1907" y="2955"/>
                </a:lnTo>
                <a:lnTo>
                  <a:pt x="2098" y="3051"/>
                </a:lnTo>
                <a:lnTo>
                  <a:pt x="2193" y="3146"/>
                </a:lnTo>
                <a:lnTo>
                  <a:pt x="2479" y="3337"/>
                </a:lnTo>
                <a:lnTo>
                  <a:pt x="2860" y="3337"/>
                </a:lnTo>
                <a:lnTo>
                  <a:pt x="3146" y="3241"/>
                </a:lnTo>
                <a:lnTo>
                  <a:pt x="3432" y="3051"/>
                </a:lnTo>
                <a:lnTo>
                  <a:pt x="3527" y="2765"/>
                </a:lnTo>
                <a:lnTo>
                  <a:pt x="3909" y="2002"/>
                </a:lnTo>
                <a:lnTo>
                  <a:pt x="4195" y="1145"/>
                </a:lnTo>
                <a:lnTo>
                  <a:pt x="4385" y="477"/>
                </a:lnTo>
                <a:lnTo>
                  <a:pt x="4385" y="287"/>
                </a:lnTo>
                <a:lnTo>
                  <a:pt x="4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4152632" y="4956942"/>
            <a:ext cx="128128" cy="88480"/>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rot="10800000" flipH="1">
            <a:off x="2346426" y="4446912"/>
            <a:ext cx="2989159" cy="1048977"/>
          </a:xfrm>
          <a:custGeom>
            <a:avLst/>
            <a:gdLst/>
            <a:ahLst/>
            <a:cxnLst/>
            <a:rect l="l" t="t" r="r" b="b"/>
            <a:pathLst>
              <a:path w="139063" h="48801" extrusionOk="0">
                <a:moveTo>
                  <a:pt x="1" y="0"/>
                </a:moveTo>
                <a:lnTo>
                  <a:pt x="477" y="572"/>
                </a:lnTo>
                <a:lnTo>
                  <a:pt x="1430" y="1716"/>
                </a:lnTo>
                <a:lnTo>
                  <a:pt x="2288" y="2764"/>
                </a:lnTo>
                <a:lnTo>
                  <a:pt x="3241" y="3717"/>
                </a:lnTo>
                <a:lnTo>
                  <a:pt x="5052" y="5719"/>
                </a:lnTo>
                <a:lnTo>
                  <a:pt x="7054" y="7625"/>
                </a:lnTo>
                <a:lnTo>
                  <a:pt x="9437" y="9817"/>
                </a:lnTo>
                <a:lnTo>
                  <a:pt x="11533" y="12105"/>
                </a:lnTo>
                <a:lnTo>
                  <a:pt x="13535" y="14488"/>
                </a:lnTo>
                <a:lnTo>
                  <a:pt x="15346" y="16966"/>
                </a:lnTo>
                <a:lnTo>
                  <a:pt x="21446" y="25735"/>
                </a:lnTo>
                <a:lnTo>
                  <a:pt x="23257" y="28117"/>
                </a:lnTo>
                <a:lnTo>
                  <a:pt x="25068" y="30310"/>
                </a:lnTo>
                <a:lnTo>
                  <a:pt x="26307" y="31644"/>
                </a:lnTo>
                <a:lnTo>
                  <a:pt x="27641" y="32788"/>
                </a:lnTo>
                <a:lnTo>
                  <a:pt x="29071" y="33932"/>
                </a:lnTo>
                <a:lnTo>
                  <a:pt x="30501" y="34980"/>
                </a:lnTo>
                <a:lnTo>
                  <a:pt x="32121" y="35933"/>
                </a:lnTo>
                <a:lnTo>
                  <a:pt x="33742" y="36791"/>
                </a:lnTo>
                <a:lnTo>
                  <a:pt x="35457" y="37649"/>
                </a:lnTo>
                <a:lnTo>
                  <a:pt x="37268" y="38316"/>
                </a:lnTo>
                <a:lnTo>
                  <a:pt x="40223" y="39269"/>
                </a:lnTo>
                <a:lnTo>
                  <a:pt x="43178" y="40127"/>
                </a:lnTo>
                <a:lnTo>
                  <a:pt x="49182" y="41652"/>
                </a:lnTo>
                <a:lnTo>
                  <a:pt x="49659" y="41747"/>
                </a:lnTo>
                <a:lnTo>
                  <a:pt x="62717" y="44797"/>
                </a:lnTo>
                <a:lnTo>
                  <a:pt x="65290" y="45369"/>
                </a:lnTo>
                <a:lnTo>
                  <a:pt x="68436" y="46132"/>
                </a:lnTo>
                <a:lnTo>
                  <a:pt x="72153" y="46990"/>
                </a:lnTo>
                <a:lnTo>
                  <a:pt x="75870" y="47752"/>
                </a:lnTo>
                <a:lnTo>
                  <a:pt x="78348" y="48229"/>
                </a:lnTo>
                <a:lnTo>
                  <a:pt x="80731" y="48515"/>
                </a:lnTo>
                <a:lnTo>
                  <a:pt x="83019" y="48801"/>
                </a:lnTo>
                <a:lnTo>
                  <a:pt x="86545" y="48801"/>
                </a:lnTo>
                <a:lnTo>
                  <a:pt x="87975" y="48705"/>
                </a:lnTo>
                <a:lnTo>
                  <a:pt x="88928" y="48610"/>
                </a:lnTo>
                <a:lnTo>
                  <a:pt x="91502" y="48324"/>
                </a:lnTo>
                <a:lnTo>
                  <a:pt x="93980" y="47847"/>
                </a:lnTo>
                <a:lnTo>
                  <a:pt x="96458" y="47180"/>
                </a:lnTo>
                <a:lnTo>
                  <a:pt x="98936" y="46322"/>
                </a:lnTo>
                <a:lnTo>
                  <a:pt x="103511" y="44416"/>
                </a:lnTo>
                <a:lnTo>
                  <a:pt x="104464" y="43940"/>
                </a:lnTo>
                <a:lnTo>
                  <a:pt x="105322" y="43463"/>
                </a:lnTo>
                <a:lnTo>
                  <a:pt x="106275" y="42891"/>
                </a:lnTo>
                <a:lnTo>
                  <a:pt x="107133" y="42319"/>
                </a:lnTo>
                <a:lnTo>
                  <a:pt x="108563" y="41175"/>
                </a:lnTo>
                <a:lnTo>
                  <a:pt x="109802" y="40032"/>
                </a:lnTo>
                <a:lnTo>
                  <a:pt x="110850" y="38888"/>
                </a:lnTo>
                <a:lnTo>
                  <a:pt x="111803" y="37744"/>
                </a:lnTo>
                <a:lnTo>
                  <a:pt x="113138" y="36029"/>
                </a:lnTo>
                <a:lnTo>
                  <a:pt x="114377" y="34313"/>
                </a:lnTo>
                <a:lnTo>
                  <a:pt x="115425" y="32597"/>
                </a:lnTo>
                <a:lnTo>
                  <a:pt x="116283" y="30977"/>
                </a:lnTo>
                <a:lnTo>
                  <a:pt x="118189" y="27546"/>
                </a:lnTo>
                <a:lnTo>
                  <a:pt x="120858" y="22494"/>
                </a:lnTo>
                <a:lnTo>
                  <a:pt x="121907" y="20778"/>
                </a:lnTo>
                <a:lnTo>
                  <a:pt x="122955" y="19158"/>
                </a:lnTo>
                <a:lnTo>
                  <a:pt x="124003" y="17633"/>
                </a:lnTo>
                <a:lnTo>
                  <a:pt x="125147" y="16203"/>
                </a:lnTo>
                <a:lnTo>
                  <a:pt x="126291" y="14774"/>
                </a:lnTo>
                <a:lnTo>
                  <a:pt x="127530" y="13439"/>
                </a:lnTo>
                <a:lnTo>
                  <a:pt x="129913" y="11056"/>
                </a:lnTo>
                <a:lnTo>
                  <a:pt x="132010" y="8864"/>
                </a:lnTo>
                <a:lnTo>
                  <a:pt x="133916" y="6767"/>
                </a:lnTo>
                <a:lnTo>
                  <a:pt x="135727" y="4480"/>
                </a:lnTo>
                <a:lnTo>
                  <a:pt x="137443" y="2288"/>
                </a:lnTo>
                <a:lnTo>
                  <a:pt x="139063" y="0"/>
                </a:lnTo>
                <a:lnTo>
                  <a:pt x="137061" y="0"/>
                </a:lnTo>
                <a:lnTo>
                  <a:pt x="136108" y="1239"/>
                </a:lnTo>
                <a:lnTo>
                  <a:pt x="134393" y="3431"/>
                </a:lnTo>
                <a:lnTo>
                  <a:pt x="132677" y="5623"/>
                </a:lnTo>
                <a:lnTo>
                  <a:pt x="130771" y="7720"/>
                </a:lnTo>
                <a:lnTo>
                  <a:pt x="128769" y="9817"/>
                </a:lnTo>
                <a:lnTo>
                  <a:pt x="126291" y="12295"/>
                </a:lnTo>
                <a:lnTo>
                  <a:pt x="125052" y="13725"/>
                </a:lnTo>
                <a:lnTo>
                  <a:pt x="123813" y="15155"/>
                </a:lnTo>
                <a:lnTo>
                  <a:pt x="122669" y="16585"/>
                </a:lnTo>
                <a:lnTo>
                  <a:pt x="121525" y="18205"/>
                </a:lnTo>
                <a:lnTo>
                  <a:pt x="120477" y="19921"/>
                </a:lnTo>
                <a:lnTo>
                  <a:pt x="119428" y="21731"/>
                </a:lnTo>
                <a:lnTo>
                  <a:pt x="116664" y="26688"/>
                </a:lnTo>
                <a:lnTo>
                  <a:pt x="114853" y="30119"/>
                </a:lnTo>
                <a:lnTo>
                  <a:pt x="113900" y="31739"/>
                </a:lnTo>
                <a:lnTo>
                  <a:pt x="112947" y="33360"/>
                </a:lnTo>
                <a:lnTo>
                  <a:pt x="111803" y="35075"/>
                </a:lnTo>
                <a:lnTo>
                  <a:pt x="110469" y="36696"/>
                </a:lnTo>
                <a:lnTo>
                  <a:pt x="109325" y="38030"/>
                </a:lnTo>
                <a:lnTo>
                  <a:pt x="108277" y="39174"/>
                </a:lnTo>
                <a:lnTo>
                  <a:pt x="107133" y="40127"/>
                </a:lnTo>
                <a:lnTo>
                  <a:pt x="106084" y="40985"/>
                </a:lnTo>
                <a:lnTo>
                  <a:pt x="105322" y="41557"/>
                </a:lnTo>
                <a:lnTo>
                  <a:pt x="104559" y="42033"/>
                </a:lnTo>
                <a:lnTo>
                  <a:pt x="103702" y="42415"/>
                </a:lnTo>
                <a:lnTo>
                  <a:pt x="102844" y="42796"/>
                </a:lnTo>
                <a:lnTo>
                  <a:pt x="98269" y="44702"/>
                </a:lnTo>
                <a:lnTo>
                  <a:pt x="95981" y="45560"/>
                </a:lnTo>
                <a:lnTo>
                  <a:pt x="93598" y="46227"/>
                </a:lnTo>
                <a:lnTo>
                  <a:pt x="91311" y="46704"/>
                </a:lnTo>
                <a:lnTo>
                  <a:pt x="88833" y="46990"/>
                </a:lnTo>
                <a:lnTo>
                  <a:pt x="87784" y="46990"/>
                </a:lnTo>
                <a:lnTo>
                  <a:pt x="86450" y="47180"/>
                </a:lnTo>
                <a:lnTo>
                  <a:pt x="83972" y="47180"/>
                </a:lnTo>
                <a:lnTo>
                  <a:pt x="81494" y="46894"/>
                </a:lnTo>
                <a:lnTo>
                  <a:pt x="78920" y="46608"/>
                </a:lnTo>
                <a:lnTo>
                  <a:pt x="76156" y="46132"/>
                </a:lnTo>
                <a:lnTo>
                  <a:pt x="72534" y="45369"/>
                </a:lnTo>
                <a:lnTo>
                  <a:pt x="68817" y="44511"/>
                </a:lnTo>
                <a:lnTo>
                  <a:pt x="65672" y="43749"/>
                </a:lnTo>
                <a:lnTo>
                  <a:pt x="63098" y="43082"/>
                </a:lnTo>
                <a:lnTo>
                  <a:pt x="50040" y="40127"/>
                </a:lnTo>
                <a:lnTo>
                  <a:pt x="49564" y="39936"/>
                </a:lnTo>
                <a:lnTo>
                  <a:pt x="43654" y="38507"/>
                </a:lnTo>
                <a:lnTo>
                  <a:pt x="40699" y="37649"/>
                </a:lnTo>
                <a:lnTo>
                  <a:pt x="37840" y="36696"/>
                </a:lnTo>
                <a:lnTo>
                  <a:pt x="36124" y="36029"/>
                </a:lnTo>
                <a:lnTo>
                  <a:pt x="34504" y="35361"/>
                </a:lnTo>
                <a:lnTo>
                  <a:pt x="32979" y="34503"/>
                </a:lnTo>
                <a:lnTo>
                  <a:pt x="31454" y="33646"/>
                </a:lnTo>
                <a:lnTo>
                  <a:pt x="30024" y="32597"/>
                </a:lnTo>
                <a:lnTo>
                  <a:pt x="28785" y="31549"/>
                </a:lnTo>
                <a:lnTo>
                  <a:pt x="27546" y="30405"/>
                </a:lnTo>
                <a:lnTo>
                  <a:pt x="26307" y="29166"/>
                </a:lnTo>
                <a:lnTo>
                  <a:pt x="24591" y="27069"/>
                </a:lnTo>
                <a:lnTo>
                  <a:pt x="22876" y="24782"/>
                </a:lnTo>
                <a:lnTo>
                  <a:pt x="16776" y="16013"/>
                </a:lnTo>
                <a:lnTo>
                  <a:pt x="14869" y="13439"/>
                </a:lnTo>
                <a:lnTo>
                  <a:pt x="12868" y="11056"/>
                </a:lnTo>
                <a:lnTo>
                  <a:pt x="10580" y="8674"/>
                </a:lnTo>
                <a:lnTo>
                  <a:pt x="8197" y="6386"/>
                </a:lnTo>
                <a:lnTo>
                  <a:pt x="6291" y="4575"/>
                </a:lnTo>
                <a:lnTo>
                  <a:pt x="4480" y="2573"/>
                </a:lnTo>
                <a:lnTo>
                  <a:pt x="3527" y="1620"/>
                </a:lnTo>
                <a:lnTo>
                  <a:pt x="2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rot="10800000" flipH="1">
            <a:off x="6391074" y="4586977"/>
            <a:ext cx="1135137" cy="875734"/>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rot="10800000" flipH="1">
            <a:off x="455334" y="4410850"/>
            <a:ext cx="301858" cy="314079"/>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rot="10800000" flipH="1">
            <a:off x="5138518" y="-285009"/>
            <a:ext cx="815511" cy="965722"/>
          </a:xfrm>
          <a:custGeom>
            <a:avLst/>
            <a:gdLst/>
            <a:ahLst/>
            <a:cxnLst/>
            <a:rect l="l" t="t" r="r" b="b"/>
            <a:pathLst>
              <a:path w="25354" h="30024" extrusionOk="0">
                <a:moveTo>
                  <a:pt x="13154" y="0"/>
                </a:moveTo>
                <a:lnTo>
                  <a:pt x="12487" y="191"/>
                </a:lnTo>
                <a:lnTo>
                  <a:pt x="11724" y="763"/>
                </a:lnTo>
                <a:lnTo>
                  <a:pt x="10008" y="1716"/>
                </a:lnTo>
                <a:lnTo>
                  <a:pt x="8388" y="2669"/>
                </a:lnTo>
                <a:lnTo>
                  <a:pt x="7816" y="2955"/>
                </a:lnTo>
                <a:lnTo>
                  <a:pt x="7244" y="3336"/>
                </a:lnTo>
                <a:lnTo>
                  <a:pt x="6768" y="3717"/>
                </a:lnTo>
                <a:lnTo>
                  <a:pt x="6291" y="4194"/>
                </a:lnTo>
                <a:lnTo>
                  <a:pt x="5529" y="5052"/>
                </a:lnTo>
                <a:lnTo>
                  <a:pt x="4766" y="5909"/>
                </a:lnTo>
                <a:lnTo>
                  <a:pt x="2574" y="8006"/>
                </a:lnTo>
                <a:lnTo>
                  <a:pt x="1525" y="8960"/>
                </a:lnTo>
                <a:lnTo>
                  <a:pt x="382" y="9913"/>
                </a:lnTo>
                <a:lnTo>
                  <a:pt x="96" y="10199"/>
                </a:lnTo>
                <a:lnTo>
                  <a:pt x="0" y="10675"/>
                </a:lnTo>
                <a:lnTo>
                  <a:pt x="0" y="11152"/>
                </a:lnTo>
                <a:lnTo>
                  <a:pt x="477" y="14583"/>
                </a:lnTo>
                <a:lnTo>
                  <a:pt x="954" y="17919"/>
                </a:lnTo>
                <a:lnTo>
                  <a:pt x="1907" y="22875"/>
                </a:lnTo>
                <a:lnTo>
                  <a:pt x="2097" y="23257"/>
                </a:lnTo>
                <a:lnTo>
                  <a:pt x="2193" y="23638"/>
                </a:lnTo>
                <a:lnTo>
                  <a:pt x="2479" y="23924"/>
                </a:lnTo>
                <a:lnTo>
                  <a:pt x="2860" y="24114"/>
                </a:lnTo>
                <a:lnTo>
                  <a:pt x="3432" y="24400"/>
                </a:lnTo>
                <a:lnTo>
                  <a:pt x="3908" y="24686"/>
                </a:lnTo>
                <a:lnTo>
                  <a:pt x="4957" y="25353"/>
                </a:lnTo>
                <a:lnTo>
                  <a:pt x="6386" y="26497"/>
                </a:lnTo>
                <a:lnTo>
                  <a:pt x="7911" y="27546"/>
                </a:lnTo>
                <a:lnTo>
                  <a:pt x="9532" y="28594"/>
                </a:lnTo>
                <a:lnTo>
                  <a:pt x="11152" y="29452"/>
                </a:lnTo>
                <a:lnTo>
                  <a:pt x="12010" y="29928"/>
                </a:lnTo>
                <a:lnTo>
                  <a:pt x="12391" y="30024"/>
                </a:lnTo>
                <a:lnTo>
                  <a:pt x="13249" y="30024"/>
                </a:lnTo>
                <a:lnTo>
                  <a:pt x="13630" y="29833"/>
                </a:lnTo>
                <a:lnTo>
                  <a:pt x="14297" y="29357"/>
                </a:lnTo>
                <a:lnTo>
                  <a:pt x="14869" y="28594"/>
                </a:lnTo>
                <a:lnTo>
                  <a:pt x="16394" y="26688"/>
                </a:lnTo>
                <a:lnTo>
                  <a:pt x="18015" y="24782"/>
                </a:lnTo>
                <a:lnTo>
                  <a:pt x="21160" y="21064"/>
                </a:lnTo>
                <a:lnTo>
                  <a:pt x="22113" y="19921"/>
                </a:lnTo>
                <a:lnTo>
                  <a:pt x="22876" y="18872"/>
                </a:lnTo>
                <a:lnTo>
                  <a:pt x="23638" y="17633"/>
                </a:lnTo>
                <a:lnTo>
                  <a:pt x="24305" y="16394"/>
                </a:lnTo>
                <a:lnTo>
                  <a:pt x="24591" y="15727"/>
                </a:lnTo>
                <a:lnTo>
                  <a:pt x="24877" y="14964"/>
                </a:lnTo>
                <a:lnTo>
                  <a:pt x="25259" y="13439"/>
                </a:lnTo>
                <a:lnTo>
                  <a:pt x="25354" y="11914"/>
                </a:lnTo>
                <a:lnTo>
                  <a:pt x="25259" y="10294"/>
                </a:lnTo>
                <a:lnTo>
                  <a:pt x="25163" y="9817"/>
                </a:lnTo>
                <a:lnTo>
                  <a:pt x="24973" y="9245"/>
                </a:lnTo>
                <a:lnTo>
                  <a:pt x="24687" y="8864"/>
                </a:lnTo>
                <a:lnTo>
                  <a:pt x="24305" y="8483"/>
                </a:lnTo>
                <a:lnTo>
                  <a:pt x="22113" y="6767"/>
                </a:lnTo>
                <a:lnTo>
                  <a:pt x="20969" y="6005"/>
                </a:lnTo>
                <a:lnTo>
                  <a:pt x="19730" y="5433"/>
                </a:lnTo>
                <a:lnTo>
                  <a:pt x="18873" y="5052"/>
                </a:lnTo>
                <a:lnTo>
                  <a:pt x="18015" y="4480"/>
                </a:lnTo>
                <a:lnTo>
                  <a:pt x="17348" y="3908"/>
                </a:lnTo>
                <a:lnTo>
                  <a:pt x="16680" y="3145"/>
                </a:lnTo>
                <a:lnTo>
                  <a:pt x="15822" y="1906"/>
                </a:lnTo>
                <a:lnTo>
                  <a:pt x="14869" y="667"/>
                </a:lnTo>
                <a:lnTo>
                  <a:pt x="14393" y="191"/>
                </a:lnTo>
                <a:lnTo>
                  <a:pt x="14107" y="95"/>
                </a:lnTo>
                <a:lnTo>
                  <a:pt x="13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408961" y="2978262"/>
            <a:ext cx="1244721" cy="1318315"/>
          </a:xfrm>
          <a:custGeom>
            <a:avLst/>
            <a:gdLst/>
            <a:ahLst/>
            <a:cxnLst/>
            <a:rect l="l" t="t" r="r" b="b"/>
            <a:pathLst>
              <a:path w="38698" h="40986" extrusionOk="0">
                <a:moveTo>
                  <a:pt x="36600" y="1"/>
                </a:moveTo>
                <a:lnTo>
                  <a:pt x="36219" y="96"/>
                </a:lnTo>
                <a:lnTo>
                  <a:pt x="35838" y="382"/>
                </a:lnTo>
                <a:lnTo>
                  <a:pt x="34504" y="1240"/>
                </a:lnTo>
                <a:lnTo>
                  <a:pt x="33264" y="2193"/>
                </a:lnTo>
                <a:lnTo>
                  <a:pt x="31168" y="4194"/>
                </a:lnTo>
                <a:lnTo>
                  <a:pt x="27260" y="7721"/>
                </a:lnTo>
                <a:lnTo>
                  <a:pt x="16585" y="17824"/>
                </a:lnTo>
                <a:lnTo>
                  <a:pt x="6005" y="27927"/>
                </a:lnTo>
                <a:lnTo>
                  <a:pt x="95" y="33551"/>
                </a:lnTo>
                <a:lnTo>
                  <a:pt x="0" y="33646"/>
                </a:lnTo>
                <a:lnTo>
                  <a:pt x="0" y="40985"/>
                </a:lnTo>
                <a:lnTo>
                  <a:pt x="6100" y="35076"/>
                </a:lnTo>
                <a:lnTo>
                  <a:pt x="18777" y="22971"/>
                </a:lnTo>
                <a:lnTo>
                  <a:pt x="37363" y="4862"/>
                </a:lnTo>
                <a:lnTo>
                  <a:pt x="37839" y="4385"/>
                </a:lnTo>
                <a:lnTo>
                  <a:pt x="38221" y="3813"/>
                </a:lnTo>
                <a:lnTo>
                  <a:pt x="38602" y="3146"/>
                </a:lnTo>
                <a:lnTo>
                  <a:pt x="38697" y="2574"/>
                </a:lnTo>
                <a:lnTo>
                  <a:pt x="38507" y="1907"/>
                </a:lnTo>
                <a:lnTo>
                  <a:pt x="38125" y="1240"/>
                </a:lnTo>
                <a:lnTo>
                  <a:pt x="37744" y="858"/>
                </a:lnTo>
                <a:lnTo>
                  <a:pt x="37268" y="382"/>
                </a:lnTo>
                <a:lnTo>
                  <a:pt x="36886" y="191"/>
                </a:lnTo>
                <a:lnTo>
                  <a:pt x="36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rot="10800000" flipH="1">
            <a:off x="3256121" y="-861372"/>
            <a:ext cx="429242" cy="1189526"/>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rot="10800000" flipH="1">
            <a:off x="752670" y="-964063"/>
            <a:ext cx="1529832" cy="1784289"/>
          </a:xfrm>
          <a:custGeom>
            <a:avLst/>
            <a:gdLst/>
            <a:ahLst/>
            <a:cxnLst/>
            <a:rect l="l" t="t" r="r" b="b"/>
            <a:pathLst>
              <a:path w="47562" h="55473" extrusionOk="0">
                <a:moveTo>
                  <a:pt x="20493" y="0"/>
                </a:moveTo>
                <a:lnTo>
                  <a:pt x="19921" y="95"/>
                </a:lnTo>
                <a:lnTo>
                  <a:pt x="19444" y="286"/>
                </a:lnTo>
                <a:lnTo>
                  <a:pt x="18873" y="572"/>
                </a:lnTo>
                <a:lnTo>
                  <a:pt x="18301" y="1049"/>
                </a:lnTo>
                <a:lnTo>
                  <a:pt x="17633" y="1621"/>
                </a:lnTo>
                <a:lnTo>
                  <a:pt x="16966" y="2288"/>
                </a:lnTo>
                <a:lnTo>
                  <a:pt x="14488" y="4861"/>
                </a:lnTo>
                <a:lnTo>
                  <a:pt x="13154" y="6100"/>
                </a:lnTo>
                <a:lnTo>
                  <a:pt x="11819" y="7339"/>
                </a:lnTo>
                <a:lnTo>
                  <a:pt x="10866" y="8197"/>
                </a:lnTo>
                <a:lnTo>
                  <a:pt x="10104" y="9055"/>
                </a:lnTo>
                <a:lnTo>
                  <a:pt x="9341" y="10103"/>
                </a:lnTo>
                <a:lnTo>
                  <a:pt x="8674" y="11152"/>
                </a:lnTo>
                <a:lnTo>
                  <a:pt x="7626" y="13058"/>
                </a:lnTo>
                <a:lnTo>
                  <a:pt x="7149" y="14011"/>
                </a:lnTo>
                <a:lnTo>
                  <a:pt x="6577" y="14964"/>
                </a:lnTo>
                <a:lnTo>
                  <a:pt x="3718" y="19730"/>
                </a:lnTo>
                <a:lnTo>
                  <a:pt x="2193" y="22018"/>
                </a:lnTo>
                <a:lnTo>
                  <a:pt x="1335" y="23066"/>
                </a:lnTo>
                <a:lnTo>
                  <a:pt x="382" y="24210"/>
                </a:lnTo>
                <a:lnTo>
                  <a:pt x="191" y="24496"/>
                </a:lnTo>
                <a:lnTo>
                  <a:pt x="0" y="24877"/>
                </a:lnTo>
                <a:lnTo>
                  <a:pt x="0" y="25258"/>
                </a:lnTo>
                <a:lnTo>
                  <a:pt x="96" y="25735"/>
                </a:lnTo>
                <a:lnTo>
                  <a:pt x="382" y="26688"/>
                </a:lnTo>
                <a:lnTo>
                  <a:pt x="2669" y="32693"/>
                </a:lnTo>
                <a:lnTo>
                  <a:pt x="3908" y="35647"/>
                </a:lnTo>
                <a:lnTo>
                  <a:pt x="5243" y="38507"/>
                </a:lnTo>
                <a:lnTo>
                  <a:pt x="9151" y="47180"/>
                </a:lnTo>
                <a:lnTo>
                  <a:pt x="9532" y="47848"/>
                </a:lnTo>
                <a:lnTo>
                  <a:pt x="10008" y="48419"/>
                </a:lnTo>
                <a:lnTo>
                  <a:pt x="10294" y="48610"/>
                </a:lnTo>
                <a:lnTo>
                  <a:pt x="10676" y="48801"/>
                </a:lnTo>
                <a:lnTo>
                  <a:pt x="11057" y="48896"/>
                </a:lnTo>
                <a:lnTo>
                  <a:pt x="11438" y="48991"/>
                </a:lnTo>
                <a:lnTo>
                  <a:pt x="12582" y="49182"/>
                </a:lnTo>
                <a:lnTo>
                  <a:pt x="13630" y="49468"/>
                </a:lnTo>
                <a:lnTo>
                  <a:pt x="14679" y="49849"/>
                </a:lnTo>
                <a:lnTo>
                  <a:pt x="15727" y="50326"/>
                </a:lnTo>
                <a:lnTo>
                  <a:pt x="18968" y="51660"/>
                </a:lnTo>
                <a:lnTo>
                  <a:pt x="22208" y="52994"/>
                </a:lnTo>
                <a:lnTo>
                  <a:pt x="25544" y="54138"/>
                </a:lnTo>
                <a:lnTo>
                  <a:pt x="27260" y="54615"/>
                </a:lnTo>
                <a:lnTo>
                  <a:pt x="28976" y="55091"/>
                </a:lnTo>
                <a:lnTo>
                  <a:pt x="29834" y="55282"/>
                </a:lnTo>
                <a:lnTo>
                  <a:pt x="30787" y="55473"/>
                </a:lnTo>
                <a:lnTo>
                  <a:pt x="31549" y="55473"/>
                </a:lnTo>
                <a:lnTo>
                  <a:pt x="32312" y="55377"/>
                </a:lnTo>
                <a:lnTo>
                  <a:pt x="32979" y="54996"/>
                </a:lnTo>
                <a:lnTo>
                  <a:pt x="33551" y="54519"/>
                </a:lnTo>
                <a:lnTo>
                  <a:pt x="34123" y="53948"/>
                </a:lnTo>
                <a:lnTo>
                  <a:pt x="34599" y="53376"/>
                </a:lnTo>
                <a:lnTo>
                  <a:pt x="35362" y="51755"/>
                </a:lnTo>
                <a:lnTo>
                  <a:pt x="37363" y="47562"/>
                </a:lnTo>
                <a:lnTo>
                  <a:pt x="39365" y="43368"/>
                </a:lnTo>
                <a:lnTo>
                  <a:pt x="43559" y="35076"/>
                </a:lnTo>
                <a:lnTo>
                  <a:pt x="44607" y="32693"/>
                </a:lnTo>
                <a:lnTo>
                  <a:pt x="45656" y="30310"/>
                </a:lnTo>
                <a:lnTo>
                  <a:pt x="46513" y="27832"/>
                </a:lnTo>
                <a:lnTo>
                  <a:pt x="46799" y="26593"/>
                </a:lnTo>
                <a:lnTo>
                  <a:pt x="47181" y="25258"/>
                </a:lnTo>
                <a:lnTo>
                  <a:pt x="47371" y="23829"/>
                </a:lnTo>
                <a:lnTo>
                  <a:pt x="47467" y="22304"/>
                </a:lnTo>
                <a:lnTo>
                  <a:pt x="47562" y="20874"/>
                </a:lnTo>
                <a:lnTo>
                  <a:pt x="47467" y="19444"/>
                </a:lnTo>
                <a:lnTo>
                  <a:pt x="47276" y="18014"/>
                </a:lnTo>
                <a:lnTo>
                  <a:pt x="46990" y="16585"/>
                </a:lnTo>
                <a:lnTo>
                  <a:pt x="46609" y="15155"/>
                </a:lnTo>
                <a:lnTo>
                  <a:pt x="46132" y="13725"/>
                </a:lnTo>
                <a:lnTo>
                  <a:pt x="45751" y="12772"/>
                </a:lnTo>
                <a:lnTo>
                  <a:pt x="45179" y="11914"/>
                </a:lnTo>
                <a:lnTo>
                  <a:pt x="44417" y="11247"/>
                </a:lnTo>
                <a:lnTo>
                  <a:pt x="43463" y="10675"/>
                </a:lnTo>
                <a:lnTo>
                  <a:pt x="41081" y="9627"/>
                </a:lnTo>
                <a:lnTo>
                  <a:pt x="38698" y="8674"/>
                </a:lnTo>
                <a:lnTo>
                  <a:pt x="37554" y="8197"/>
                </a:lnTo>
                <a:lnTo>
                  <a:pt x="36315" y="7816"/>
                </a:lnTo>
                <a:lnTo>
                  <a:pt x="35076" y="7530"/>
                </a:lnTo>
                <a:lnTo>
                  <a:pt x="33741" y="7244"/>
                </a:lnTo>
                <a:lnTo>
                  <a:pt x="32884" y="7149"/>
                </a:lnTo>
                <a:lnTo>
                  <a:pt x="31930" y="6958"/>
                </a:lnTo>
                <a:lnTo>
                  <a:pt x="31168" y="6672"/>
                </a:lnTo>
                <a:lnTo>
                  <a:pt x="30310" y="6291"/>
                </a:lnTo>
                <a:lnTo>
                  <a:pt x="29548" y="5910"/>
                </a:lnTo>
                <a:lnTo>
                  <a:pt x="28690" y="5528"/>
                </a:lnTo>
                <a:lnTo>
                  <a:pt x="28023" y="5052"/>
                </a:lnTo>
                <a:lnTo>
                  <a:pt x="27260" y="4480"/>
                </a:lnTo>
                <a:lnTo>
                  <a:pt x="24973" y="2669"/>
                </a:lnTo>
                <a:lnTo>
                  <a:pt x="23924" y="1716"/>
                </a:lnTo>
                <a:lnTo>
                  <a:pt x="22780" y="763"/>
                </a:lnTo>
                <a:lnTo>
                  <a:pt x="22208" y="381"/>
                </a:lnTo>
                <a:lnTo>
                  <a:pt x="21637" y="191"/>
                </a:lnTo>
                <a:lnTo>
                  <a:pt x="210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rot="10800000" flipH="1">
            <a:off x="4502874" y="-587010"/>
            <a:ext cx="2924955" cy="1076861"/>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rot="10800000" flipH="1">
            <a:off x="254765" y="-150109"/>
            <a:ext cx="285143" cy="732719"/>
          </a:xfrm>
          <a:custGeom>
            <a:avLst/>
            <a:gdLst/>
            <a:ahLst/>
            <a:cxnLst/>
            <a:rect l="l" t="t" r="r" b="b"/>
            <a:pathLst>
              <a:path w="8865" h="22780" extrusionOk="0">
                <a:moveTo>
                  <a:pt x="2002" y="0"/>
                </a:moveTo>
                <a:lnTo>
                  <a:pt x="1335" y="95"/>
                </a:lnTo>
                <a:lnTo>
                  <a:pt x="954" y="191"/>
                </a:lnTo>
                <a:lnTo>
                  <a:pt x="763" y="381"/>
                </a:lnTo>
                <a:lnTo>
                  <a:pt x="572" y="572"/>
                </a:lnTo>
                <a:lnTo>
                  <a:pt x="382" y="858"/>
                </a:lnTo>
                <a:lnTo>
                  <a:pt x="286" y="1144"/>
                </a:lnTo>
                <a:lnTo>
                  <a:pt x="286" y="1525"/>
                </a:lnTo>
                <a:lnTo>
                  <a:pt x="96" y="4289"/>
                </a:lnTo>
                <a:lnTo>
                  <a:pt x="0" y="5719"/>
                </a:lnTo>
                <a:lnTo>
                  <a:pt x="96" y="7053"/>
                </a:lnTo>
                <a:lnTo>
                  <a:pt x="382" y="11533"/>
                </a:lnTo>
                <a:lnTo>
                  <a:pt x="477" y="13725"/>
                </a:lnTo>
                <a:lnTo>
                  <a:pt x="763" y="15917"/>
                </a:lnTo>
                <a:lnTo>
                  <a:pt x="858" y="17538"/>
                </a:lnTo>
                <a:lnTo>
                  <a:pt x="954" y="19253"/>
                </a:lnTo>
                <a:lnTo>
                  <a:pt x="1049" y="20302"/>
                </a:lnTo>
                <a:lnTo>
                  <a:pt x="1239" y="20778"/>
                </a:lnTo>
                <a:lnTo>
                  <a:pt x="1430" y="21160"/>
                </a:lnTo>
                <a:lnTo>
                  <a:pt x="1811" y="21541"/>
                </a:lnTo>
                <a:lnTo>
                  <a:pt x="2288" y="21732"/>
                </a:lnTo>
                <a:lnTo>
                  <a:pt x="6100" y="22780"/>
                </a:lnTo>
                <a:lnTo>
                  <a:pt x="7530" y="22780"/>
                </a:lnTo>
                <a:lnTo>
                  <a:pt x="7911" y="22685"/>
                </a:lnTo>
                <a:lnTo>
                  <a:pt x="8197" y="22589"/>
                </a:lnTo>
                <a:lnTo>
                  <a:pt x="8388" y="22399"/>
                </a:lnTo>
                <a:lnTo>
                  <a:pt x="8579" y="22113"/>
                </a:lnTo>
                <a:lnTo>
                  <a:pt x="8769" y="21827"/>
                </a:lnTo>
                <a:lnTo>
                  <a:pt x="8769" y="21446"/>
                </a:lnTo>
                <a:lnTo>
                  <a:pt x="8865" y="21064"/>
                </a:lnTo>
                <a:lnTo>
                  <a:pt x="8769" y="20397"/>
                </a:lnTo>
                <a:lnTo>
                  <a:pt x="8674" y="19730"/>
                </a:lnTo>
                <a:lnTo>
                  <a:pt x="8388" y="18396"/>
                </a:lnTo>
                <a:lnTo>
                  <a:pt x="7625" y="15441"/>
                </a:lnTo>
                <a:lnTo>
                  <a:pt x="6672" y="12486"/>
                </a:lnTo>
                <a:lnTo>
                  <a:pt x="6005" y="10199"/>
                </a:lnTo>
                <a:lnTo>
                  <a:pt x="5433" y="7911"/>
                </a:lnTo>
                <a:lnTo>
                  <a:pt x="4957" y="5624"/>
                </a:lnTo>
                <a:lnTo>
                  <a:pt x="4671" y="3241"/>
                </a:lnTo>
                <a:lnTo>
                  <a:pt x="4575" y="2288"/>
                </a:lnTo>
                <a:lnTo>
                  <a:pt x="4290" y="1239"/>
                </a:lnTo>
                <a:lnTo>
                  <a:pt x="4194" y="858"/>
                </a:lnTo>
                <a:lnTo>
                  <a:pt x="4004" y="572"/>
                </a:lnTo>
                <a:lnTo>
                  <a:pt x="3622" y="286"/>
                </a:lnTo>
                <a:lnTo>
                  <a:pt x="3146" y="191"/>
                </a:lnTo>
                <a:lnTo>
                  <a:pt x="20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rot="10800000" flipH="1">
            <a:off x="916972" y="-143995"/>
            <a:ext cx="236091" cy="254489"/>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rot="10800000" flipH="1">
            <a:off x="2719613" y="138059"/>
            <a:ext cx="91992" cy="85881"/>
          </a:xfrm>
          <a:custGeom>
            <a:avLst/>
            <a:gdLst/>
            <a:ahLst/>
            <a:cxnLst/>
            <a:rect l="l" t="t" r="r" b="b"/>
            <a:pathLst>
              <a:path w="2860" h="2670" extrusionOk="0">
                <a:moveTo>
                  <a:pt x="477" y="1"/>
                </a:moveTo>
                <a:lnTo>
                  <a:pt x="191" y="191"/>
                </a:lnTo>
                <a:lnTo>
                  <a:pt x="96" y="477"/>
                </a:lnTo>
                <a:lnTo>
                  <a:pt x="1" y="859"/>
                </a:lnTo>
                <a:lnTo>
                  <a:pt x="1" y="2002"/>
                </a:lnTo>
                <a:lnTo>
                  <a:pt x="1" y="2193"/>
                </a:lnTo>
                <a:lnTo>
                  <a:pt x="96" y="2384"/>
                </a:lnTo>
                <a:lnTo>
                  <a:pt x="286" y="2574"/>
                </a:lnTo>
                <a:lnTo>
                  <a:pt x="572" y="2670"/>
                </a:lnTo>
                <a:lnTo>
                  <a:pt x="858" y="2574"/>
                </a:lnTo>
                <a:lnTo>
                  <a:pt x="1144" y="2384"/>
                </a:lnTo>
                <a:lnTo>
                  <a:pt x="1430" y="2098"/>
                </a:lnTo>
                <a:lnTo>
                  <a:pt x="1716" y="1907"/>
                </a:lnTo>
                <a:lnTo>
                  <a:pt x="2669" y="954"/>
                </a:lnTo>
                <a:lnTo>
                  <a:pt x="2860" y="859"/>
                </a:lnTo>
                <a:lnTo>
                  <a:pt x="2860" y="668"/>
                </a:lnTo>
                <a:lnTo>
                  <a:pt x="2860" y="477"/>
                </a:lnTo>
                <a:lnTo>
                  <a:pt x="2765" y="287"/>
                </a:lnTo>
                <a:lnTo>
                  <a:pt x="2574" y="287"/>
                </a:lnTo>
                <a:lnTo>
                  <a:pt x="95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rot="10800000" flipH="1">
            <a:off x="8378967" y="-1128085"/>
            <a:ext cx="769515" cy="1486924"/>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rot="10800000" flipH="1">
            <a:off x="6243720" y="-456701"/>
            <a:ext cx="925870" cy="769548"/>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rot="10800000" flipH="1">
            <a:off x="929227" y="564211"/>
            <a:ext cx="159442" cy="153298"/>
          </a:xfrm>
          <a:custGeom>
            <a:avLst/>
            <a:gdLst/>
            <a:ahLst/>
            <a:cxnLst/>
            <a:rect l="l" t="t" r="r" b="b"/>
            <a:pathLst>
              <a:path w="4957" h="4766" extrusionOk="0">
                <a:moveTo>
                  <a:pt x="3432" y="0"/>
                </a:moveTo>
                <a:lnTo>
                  <a:pt x="3146" y="96"/>
                </a:lnTo>
                <a:lnTo>
                  <a:pt x="2955" y="191"/>
                </a:lnTo>
                <a:lnTo>
                  <a:pt x="2955" y="286"/>
                </a:lnTo>
                <a:lnTo>
                  <a:pt x="2193" y="858"/>
                </a:lnTo>
                <a:lnTo>
                  <a:pt x="1621" y="1430"/>
                </a:lnTo>
                <a:lnTo>
                  <a:pt x="954" y="2002"/>
                </a:lnTo>
                <a:lnTo>
                  <a:pt x="286" y="2669"/>
                </a:lnTo>
                <a:lnTo>
                  <a:pt x="96" y="2764"/>
                </a:lnTo>
                <a:lnTo>
                  <a:pt x="0" y="2955"/>
                </a:lnTo>
                <a:lnTo>
                  <a:pt x="0" y="3146"/>
                </a:lnTo>
                <a:lnTo>
                  <a:pt x="96" y="3241"/>
                </a:lnTo>
                <a:lnTo>
                  <a:pt x="286" y="3432"/>
                </a:lnTo>
                <a:lnTo>
                  <a:pt x="382" y="3432"/>
                </a:lnTo>
                <a:lnTo>
                  <a:pt x="668" y="3336"/>
                </a:lnTo>
                <a:lnTo>
                  <a:pt x="1239" y="2955"/>
                </a:lnTo>
                <a:lnTo>
                  <a:pt x="2193" y="2002"/>
                </a:lnTo>
                <a:lnTo>
                  <a:pt x="2383" y="1811"/>
                </a:lnTo>
                <a:lnTo>
                  <a:pt x="2955" y="1335"/>
                </a:lnTo>
                <a:lnTo>
                  <a:pt x="3146" y="1239"/>
                </a:lnTo>
                <a:lnTo>
                  <a:pt x="3336" y="1239"/>
                </a:lnTo>
                <a:lnTo>
                  <a:pt x="3432" y="1430"/>
                </a:lnTo>
                <a:lnTo>
                  <a:pt x="3622" y="2192"/>
                </a:lnTo>
                <a:lnTo>
                  <a:pt x="4004" y="4194"/>
                </a:lnTo>
                <a:lnTo>
                  <a:pt x="4099" y="4385"/>
                </a:lnTo>
                <a:lnTo>
                  <a:pt x="4194" y="4575"/>
                </a:lnTo>
                <a:lnTo>
                  <a:pt x="4385" y="4671"/>
                </a:lnTo>
                <a:lnTo>
                  <a:pt x="4575" y="4766"/>
                </a:lnTo>
                <a:lnTo>
                  <a:pt x="4671" y="4671"/>
                </a:lnTo>
                <a:lnTo>
                  <a:pt x="4861" y="4575"/>
                </a:lnTo>
                <a:lnTo>
                  <a:pt x="4957" y="4289"/>
                </a:lnTo>
                <a:lnTo>
                  <a:pt x="4861" y="4003"/>
                </a:lnTo>
                <a:lnTo>
                  <a:pt x="4671" y="2955"/>
                </a:lnTo>
                <a:lnTo>
                  <a:pt x="4480" y="1907"/>
                </a:lnTo>
                <a:lnTo>
                  <a:pt x="4194" y="858"/>
                </a:lnTo>
                <a:lnTo>
                  <a:pt x="4004" y="382"/>
                </a:lnTo>
                <a:lnTo>
                  <a:pt x="3718" y="96"/>
                </a:lnTo>
                <a:lnTo>
                  <a:pt x="34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rot="10800000" flipH="1">
            <a:off x="1772297" y="-52003"/>
            <a:ext cx="156386" cy="156386"/>
          </a:xfrm>
          <a:custGeom>
            <a:avLst/>
            <a:gdLst/>
            <a:ahLst/>
            <a:cxnLst/>
            <a:rect l="l" t="t" r="r" b="b"/>
            <a:pathLst>
              <a:path w="4862" h="4862" extrusionOk="0">
                <a:moveTo>
                  <a:pt x="2955" y="1"/>
                </a:moveTo>
                <a:lnTo>
                  <a:pt x="2669" y="96"/>
                </a:lnTo>
                <a:lnTo>
                  <a:pt x="2193" y="382"/>
                </a:lnTo>
                <a:lnTo>
                  <a:pt x="382" y="1621"/>
                </a:lnTo>
                <a:lnTo>
                  <a:pt x="96" y="1812"/>
                </a:lnTo>
                <a:lnTo>
                  <a:pt x="1" y="2003"/>
                </a:lnTo>
                <a:lnTo>
                  <a:pt x="1" y="2193"/>
                </a:lnTo>
                <a:lnTo>
                  <a:pt x="1" y="2384"/>
                </a:lnTo>
                <a:lnTo>
                  <a:pt x="191" y="2479"/>
                </a:lnTo>
                <a:lnTo>
                  <a:pt x="382" y="2479"/>
                </a:lnTo>
                <a:lnTo>
                  <a:pt x="668" y="2384"/>
                </a:lnTo>
                <a:lnTo>
                  <a:pt x="858" y="2289"/>
                </a:lnTo>
                <a:lnTo>
                  <a:pt x="1621" y="1717"/>
                </a:lnTo>
                <a:lnTo>
                  <a:pt x="2479" y="1240"/>
                </a:lnTo>
                <a:lnTo>
                  <a:pt x="2669" y="1145"/>
                </a:lnTo>
                <a:lnTo>
                  <a:pt x="2860" y="1145"/>
                </a:lnTo>
                <a:lnTo>
                  <a:pt x="2955" y="1335"/>
                </a:lnTo>
                <a:lnTo>
                  <a:pt x="3051" y="1621"/>
                </a:lnTo>
                <a:lnTo>
                  <a:pt x="3241" y="2289"/>
                </a:lnTo>
                <a:lnTo>
                  <a:pt x="3813" y="3814"/>
                </a:lnTo>
                <a:lnTo>
                  <a:pt x="3813" y="3909"/>
                </a:lnTo>
                <a:lnTo>
                  <a:pt x="3908" y="4290"/>
                </a:lnTo>
                <a:lnTo>
                  <a:pt x="4099" y="4576"/>
                </a:lnTo>
                <a:lnTo>
                  <a:pt x="4290" y="4767"/>
                </a:lnTo>
                <a:lnTo>
                  <a:pt x="4480" y="4862"/>
                </a:lnTo>
                <a:lnTo>
                  <a:pt x="4671" y="4767"/>
                </a:lnTo>
                <a:lnTo>
                  <a:pt x="4862" y="4576"/>
                </a:lnTo>
                <a:lnTo>
                  <a:pt x="4862" y="4290"/>
                </a:lnTo>
                <a:lnTo>
                  <a:pt x="4766" y="4004"/>
                </a:lnTo>
                <a:lnTo>
                  <a:pt x="3718" y="668"/>
                </a:lnTo>
                <a:lnTo>
                  <a:pt x="3623" y="478"/>
                </a:lnTo>
                <a:lnTo>
                  <a:pt x="3337" y="96"/>
                </a:lnTo>
                <a:lnTo>
                  <a:pt x="3146"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rot="10800000" flipH="1">
            <a:off x="1720190" y="239217"/>
            <a:ext cx="147187" cy="141076"/>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rot="10800000" flipH="1">
            <a:off x="2014498" y="104350"/>
            <a:ext cx="153331" cy="141044"/>
          </a:xfrm>
          <a:custGeom>
            <a:avLst/>
            <a:gdLst/>
            <a:ahLst/>
            <a:cxnLst/>
            <a:rect l="l" t="t" r="r" b="b"/>
            <a:pathLst>
              <a:path w="4767" h="4385" extrusionOk="0">
                <a:moveTo>
                  <a:pt x="3146" y="1"/>
                </a:moveTo>
                <a:lnTo>
                  <a:pt x="2955" y="96"/>
                </a:lnTo>
                <a:lnTo>
                  <a:pt x="2669" y="191"/>
                </a:lnTo>
                <a:lnTo>
                  <a:pt x="2383" y="287"/>
                </a:lnTo>
                <a:lnTo>
                  <a:pt x="1811" y="668"/>
                </a:lnTo>
                <a:lnTo>
                  <a:pt x="1049" y="1335"/>
                </a:lnTo>
                <a:lnTo>
                  <a:pt x="286" y="1907"/>
                </a:lnTo>
                <a:lnTo>
                  <a:pt x="96" y="2002"/>
                </a:lnTo>
                <a:lnTo>
                  <a:pt x="0" y="2193"/>
                </a:lnTo>
                <a:lnTo>
                  <a:pt x="0" y="2383"/>
                </a:lnTo>
                <a:lnTo>
                  <a:pt x="96" y="2479"/>
                </a:lnTo>
                <a:lnTo>
                  <a:pt x="191" y="2574"/>
                </a:lnTo>
                <a:lnTo>
                  <a:pt x="382" y="2669"/>
                </a:lnTo>
                <a:lnTo>
                  <a:pt x="668" y="2574"/>
                </a:lnTo>
                <a:lnTo>
                  <a:pt x="763" y="2479"/>
                </a:lnTo>
                <a:lnTo>
                  <a:pt x="1144" y="2193"/>
                </a:lnTo>
                <a:lnTo>
                  <a:pt x="1907" y="1621"/>
                </a:lnTo>
                <a:lnTo>
                  <a:pt x="2479" y="1240"/>
                </a:lnTo>
                <a:lnTo>
                  <a:pt x="2764" y="1049"/>
                </a:lnTo>
                <a:lnTo>
                  <a:pt x="3050" y="954"/>
                </a:lnTo>
                <a:lnTo>
                  <a:pt x="3241" y="954"/>
                </a:lnTo>
                <a:lnTo>
                  <a:pt x="3336" y="1049"/>
                </a:lnTo>
                <a:lnTo>
                  <a:pt x="3432" y="1335"/>
                </a:lnTo>
                <a:lnTo>
                  <a:pt x="3527" y="1907"/>
                </a:lnTo>
                <a:lnTo>
                  <a:pt x="3622" y="2383"/>
                </a:lnTo>
                <a:lnTo>
                  <a:pt x="3718" y="3241"/>
                </a:lnTo>
                <a:lnTo>
                  <a:pt x="3908" y="4004"/>
                </a:lnTo>
                <a:lnTo>
                  <a:pt x="4099" y="4290"/>
                </a:lnTo>
                <a:lnTo>
                  <a:pt x="4194" y="4290"/>
                </a:lnTo>
                <a:lnTo>
                  <a:pt x="4290" y="4385"/>
                </a:lnTo>
                <a:lnTo>
                  <a:pt x="4575" y="4290"/>
                </a:lnTo>
                <a:lnTo>
                  <a:pt x="4766" y="4099"/>
                </a:lnTo>
                <a:lnTo>
                  <a:pt x="4766" y="3813"/>
                </a:lnTo>
                <a:lnTo>
                  <a:pt x="4671" y="3622"/>
                </a:lnTo>
                <a:lnTo>
                  <a:pt x="4575" y="2765"/>
                </a:lnTo>
                <a:lnTo>
                  <a:pt x="4480" y="1907"/>
                </a:lnTo>
                <a:lnTo>
                  <a:pt x="4385" y="1430"/>
                </a:lnTo>
                <a:lnTo>
                  <a:pt x="4290" y="954"/>
                </a:lnTo>
                <a:lnTo>
                  <a:pt x="4004" y="477"/>
                </a:lnTo>
                <a:lnTo>
                  <a:pt x="3813" y="287"/>
                </a:lnTo>
                <a:lnTo>
                  <a:pt x="3622" y="191"/>
                </a:lnTo>
                <a:lnTo>
                  <a:pt x="3432" y="96"/>
                </a:lnTo>
                <a:lnTo>
                  <a:pt x="31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rot="10800000" flipH="1">
            <a:off x="1183682" y="469164"/>
            <a:ext cx="144131" cy="131844"/>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rot="10800000" flipH="1">
            <a:off x="2008354" y="656170"/>
            <a:ext cx="144131" cy="131844"/>
          </a:xfrm>
          <a:custGeom>
            <a:avLst/>
            <a:gdLst/>
            <a:ahLst/>
            <a:cxnLst/>
            <a:rect l="l" t="t" r="r" b="b"/>
            <a:pathLst>
              <a:path w="4481" h="4099" extrusionOk="0">
                <a:moveTo>
                  <a:pt x="3146" y="0"/>
                </a:moveTo>
                <a:lnTo>
                  <a:pt x="2860" y="95"/>
                </a:lnTo>
                <a:lnTo>
                  <a:pt x="2288" y="381"/>
                </a:lnTo>
                <a:lnTo>
                  <a:pt x="1812" y="858"/>
                </a:lnTo>
                <a:lnTo>
                  <a:pt x="1526" y="1049"/>
                </a:lnTo>
                <a:lnTo>
                  <a:pt x="954" y="1620"/>
                </a:lnTo>
                <a:lnTo>
                  <a:pt x="287" y="2192"/>
                </a:lnTo>
                <a:lnTo>
                  <a:pt x="96" y="2288"/>
                </a:lnTo>
                <a:lnTo>
                  <a:pt x="1" y="2478"/>
                </a:lnTo>
                <a:lnTo>
                  <a:pt x="1" y="2669"/>
                </a:lnTo>
                <a:lnTo>
                  <a:pt x="191" y="2859"/>
                </a:lnTo>
                <a:lnTo>
                  <a:pt x="382" y="2955"/>
                </a:lnTo>
                <a:lnTo>
                  <a:pt x="477" y="2955"/>
                </a:lnTo>
                <a:lnTo>
                  <a:pt x="763" y="2764"/>
                </a:lnTo>
                <a:lnTo>
                  <a:pt x="1335" y="2383"/>
                </a:lnTo>
                <a:lnTo>
                  <a:pt x="2193" y="1620"/>
                </a:lnTo>
                <a:lnTo>
                  <a:pt x="2384" y="1430"/>
                </a:lnTo>
                <a:lnTo>
                  <a:pt x="2670" y="1239"/>
                </a:lnTo>
                <a:lnTo>
                  <a:pt x="2860" y="1144"/>
                </a:lnTo>
                <a:lnTo>
                  <a:pt x="3051" y="1239"/>
                </a:lnTo>
                <a:lnTo>
                  <a:pt x="3146" y="1430"/>
                </a:lnTo>
                <a:lnTo>
                  <a:pt x="3241" y="1811"/>
                </a:lnTo>
                <a:lnTo>
                  <a:pt x="3623" y="3622"/>
                </a:lnTo>
                <a:lnTo>
                  <a:pt x="3718" y="3908"/>
                </a:lnTo>
                <a:lnTo>
                  <a:pt x="3909" y="4099"/>
                </a:lnTo>
                <a:lnTo>
                  <a:pt x="4099" y="4099"/>
                </a:lnTo>
                <a:lnTo>
                  <a:pt x="4385" y="4003"/>
                </a:lnTo>
                <a:lnTo>
                  <a:pt x="4481" y="3813"/>
                </a:lnTo>
                <a:lnTo>
                  <a:pt x="4481" y="3431"/>
                </a:lnTo>
                <a:lnTo>
                  <a:pt x="4004" y="1334"/>
                </a:lnTo>
                <a:lnTo>
                  <a:pt x="3909" y="953"/>
                </a:lnTo>
                <a:lnTo>
                  <a:pt x="3623" y="286"/>
                </a:lnTo>
                <a:lnTo>
                  <a:pt x="3527" y="95"/>
                </a:lnTo>
                <a:lnTo>
                  <a:pt x="3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rot="10800000" flipH="1">
            <a:off x="1453480" y="358806"/>
            <a:ext cx="144099" cy="125701"/>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rot="10800000" flipH="1">
            <a:off x="1202081" y="233106"/>
            <a:ext cx="147187" cy="131844"/>
          </a:xfrm>
          <a:custGeom>
            <a:avLst/>
            <a:gdLst/>
            <a:ahLst/>
            <a:cxnLst/>
            <a:rect l="l" t="t" r="r" b="b"/>
            <a:pathLst>
              <a:path w="4576" h="4099" extrusionOk="0">
                <a:moveTo>
                  <a:pt x="2383" y="0"/>
                </a:moveTo>
                <a:lnTo>
                  <a:pt x="2097" y="191"/>
                </a:lnTo>
                <a:lnTo>
                  <a:pt x="1621" y="572"/>
                </a:lnTo>
                <a:lnTo>
                  <a:pt x="763" y="1335"/>
                </a:lnTo>
                <a:lnTo>
                  <a:pt x="286" y="1811"/>
                </a:lnTo>
                <a:lnTo>
                  <a:pt x="96" y="2002"/>
                </a:lnTo>
                <a:lnTo>
                  <a:pt x="0" y="2288"/>
                </a:lnTo>
                <a:lnTo>
                  <a:pt x="96" y="2574"/>
                </a:lnTo>
                <a:lnTo>
                  <a:pt x="572" y="2574"/>
                </a:lnTo>
                <a:lnTo>
                  <a:pt x="763" y="2478"/>
                </a:lnTo>
                <a:lnTo>
                  <a:pt x="953" y="2193"/>
                </a:lnTo>
                <a:lnTo>
                  <a:pt x="1335" y="1907"/>
                </a:lnTo>
                <a:lnTo>
                  <a:pt x="2193" y="1239"/>
                </a:lnTo>
                <a:lnTo>
                  <a:pt x="2478" y="1144"/>
                </a:lnTo>
                <a:lnTo>
                  <a:pt x="2574" y="1144"/>
                </a:lnTo>
                <a:lnTo>
                  <a:pt x="2764" y="1335"/>
                </a:lnTo>
                <a:lnTo>
                  <a:pt x="2955" y="1811"/>
                </a:lnTo>
                <a:lnTo>
                  <a:pt x="3146" y="2288"/>
                </a:lnTo>
                <a:lnTo>
                  <a:pt x="3622" y="3622"/>
                </a:lnTo>
                <a:lnTo>
                  <a:pt x="3908" y="4004"/>
                </a:lnTo>
                <a:lnTo>
                  <a:pt x="4003" y="4004"/>
                </a:lnTo>
                <a:lnTo>
                  <a:pt x="4099" y="4099"/>
                </a:lnTo>
                <a:lnTo>
                  <a:pt x="4385" y="4004"/>
                </a:lnTo>
                <a:lnTo>
                  <a:pt x="4575" y="3813"/>
                </a:lnTo>
                <a:lnTo>
                  <a:pt x="4575" y="3622"/>
                </a:lnTo>
                <a:lnTo>
                  <a:pt x="4385" y="3241"/>
                </a:lnTo>
                <a:lnTo>
                  <a:pt x="4099" y="2478"/>
                </a:lnTo>
                <a:lnTo>
                  <a:pt x="3622" y="1144"/>
                </a:lnTo>
                <a:lnTo>
                  <a:pt x="3241" y="382"/>
                </a:lnTo>
                <a:lnTo>
                  <a:pt x="2955" y="96"/>
                </a:lnTo>
                <a:lnTo>
                  <a:pt x="28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2"/>
          <p:cNvSpPr/>
          <p:nvPr/>
        </p:nvSpPr>
        <p:spPr>
          <a:xfrm rot="10800000" flipH="1">
            <a:off x="1959303" y="417057"/>
            <a:ext cx="150275" cy="116502"/>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rot="10800000" flipH="1">
            <a:off x="1456536" y="640827"/>
            <a:ext cx="131844" cy="137988"/>
          </a:xfrm>
          <a:custGeom>
            <a:avLst/>
            <a:gdLst/>
            <a:ahLst/>
            <a:cxnLst/>
            <a:rect l="l" t="t" r="r" b="b"/>
            <a:pathLst>
              <a:path w="4099" h="4290" extrusionOk="0">
                <a:moveTo>
                  <a:pt x="2097" y="0"/>
                </a:moveTo>
                <a:lnTo>
                  <a:pt x="1907" y="191"/>
                </a:lnTo>
                <a:lnTo>
                  <a:pt x="1525" y="381"/>
                </a:lnTo>
                <a:lnTo>
                  <a:pt x="763" y="1239"/>
                </a:lnTo>
                <a:lnTo>
                  <a:pt x="96" y="1906"/>
                </a:lnTo>
                <a:lnTo>
                  <a:pt x="0" y="2002"/>
                </a:lnTo>
                <a:lnTo>
                  <a:pt x="0" y="2288"/>
                </a:lnTo>
                <a:lnTo>
                  <a:pt x="96" y="2478"/>
                </a:lnTo>
                <a:lnTo>
                  <a:pt x="191" y="2573"/>
                </a:lnTo>
                <a:lnTo>
                  <a:pt x="477" y="2573"/>
                </a:lnTo>
                <a:lnTo>
                  <a:pt x="763" y="2383"/>
                </a:lnTo>
                <a:lnTo>
                  <a:pt x="1430" y="1716"/>
                </a:lnTo>
                <a:lnTo>
                  <a:pt x="1525" y="1620"/>
                </a:lnTo>
                <a:lnTo>
                  <a:pt x="1811" y="1239"/>
                </a:lnTo>
                <a:lnTo>
                  <a:pt x="2193" y="1239"/>
                </a:lnTo>
                <a:lnTo>
                  <a:pt x="2288" y="1334"/>
                </a:lnTo>
                <a:lnTo>
                  <a:pt x="2383" y="1525"/>
                </a:lnTo>
                <a:lnTo>
                  <a:pt x="2764" y="2764"/>
                </a:lnTo>
                <a:lnTo>
                  <a:pt x="3241" y="3908"/>
                </a:lnTo>
                <a:lnTo>
                  <a:pt x="3432" y="4194"/>
                </a:lnTo>
                <a:lnTo>
                  <a:pt x="3718" y="4289"/>
                </a:lnTo>
                <a:lnTo>
                  <a:pt x="4003" y="4289"/>
                </a:lnTo>
                <a:lnTo>
                  <a:pt x="4099" y="4003"/>
                </a:lnTo>
                <a:lnTo>
                  <a:pt x="4099" y="3908"/>
                </a:lnTo>
                <a:lnTo>
                  <a:pt x="4003" y="3527"/>
                </a:lnTo>
                <a:lnTo>
                  <a:pt x="3432" y="2002"/>
                </a:lnTo>
                <a:lnTo>
                  <a:pt x="3241" y="1430"/>
                </a:lnTo>
                <a:lnTo>
                  <a:pt x="3050" y="953"/>
                </a:lnTo>
                <a:lnTo>
                  <a:pt x="2860" y="477"/>
                </a:lnTo>
                <a:lnTo>
                  <a:pt x="2669" y="95"/>
                </a:lnTo>
                <a:lnTo>
                  <a:pt x="25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rot="10800000" flipH="1">
            <a:off x="1671139" y="555012"/>
            <a:ext cx="122645" cy="128789"/>
          </a:xfrm>
          <a:custGeom>
            <a:avLst/>
            <a:gdLst/>
            <a:ahLst/>
            <a:cxnLst/>
            <a:rect l="l" t="t" r="r" b="b"/>
            <a:pathLst>
              <a:path w="3813" h="4004" extrusionOk="0">
                <a:moveTo>
                  <a:pt x="2574" y="1"/>
                </a:moveTo>
                <a:lnTo>
                  <a:pt x="2383" y="96"/>
                </a:lnTo>
                <a:lnTo>
                  <a:pt x="2002" y="287"/>
                </a:lnTo>
                <a:lnTo>
                  <a:pt x="1144" y="763"/>
                </a:lnTo>
                <a:lnTo>
                  <a:pt x="286" y="1335"/>
                </a:lnTo>
                <a:lnTo>
                  <a:pt x="96" y="1526"/>
                </a:lnTo>
                <a:lnTo>
                  <a:pt x="0" y="1812"/>
                </a:lnTo>
                <a:lnTo>
                  <a:pt x="0" y="2002"/>
                </a:lnTo>
                <a:lnTo>
                  <a:pt x="191" y="2193"/>
                </a:lnTo>
                <a:lnTo>
                  <a:pt x="477" y="2193"/>
                </a:lnTo>
                <a:lnTo>
                  <a:pt x="667" y="2098"/>
                </a:lnTo>
                <a:lnTo>
                  <a:pt x="1811" y="1335"/>
                </a:lnTo>
                <a:lnTo>
                  <a:pt x="2002" y="1144"/>
                </a:lnTo>
                <a:lnTo>
                  <a:pt x="2192" y="1144"/>
                </a:lnTo>
                <a:lnTo>
                  <a:pt x="2383" y="1240"/>
                </a:lnTo>
                <a:lnTo>
                  <a:pt x="2478" y="1430"/>
                </a:lnTo>
                <a:lnTo>
                  <a:pt x="2574" y="1907"/>
                </a:lnTo>
                <a:lnTo>
                  <a:pt x="2669" y="2479"/>
                </a:lnTo>
                <a:lnTo>
                  <a:pt x="2860" y="3337"/>
                </a:lnTo>
                <a:lnTo>
                  <a:pt x="3146" y="3909"/>
                </a:lnTo>
                <a:lnTo>
                  <a:pt x="3241" y="4004"/>
                </a:lnTo>
                <a:lnTo>
                  <a:pt x="3432" y="4004"/>
                </a:lnTo>
                <a:lnTo>
                  <a:pt x="3622" y="3909"/>
                </a:lnTo>
                <a:lnTo>
                  <a:pt x="3813" y="3813"/>
                </a:lnTo>
                <a:lnTo>
                  <a:pt x="3813" y="3623"/>
                </a:lnTo>
                <a:lnTo>
                  <a:pt x="3813" y="3432"/>
                </a:lnTo>
                <a:lnTo>
                  <a:pt x="3146" y="668"/>
                </a:lnTo>
                <a:lnTo>
                  <a:pt x="3050" y="287"/>
                </a:lnTo>
                <a:lnTo>
                  <a:pt x="2860" y="96"/>
                </a:lnTo>
                <a:lnTo>
                  <a:pt x="25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rot="10800000" flipH="1">
            <a:off x="1241933" y="-33637"/>
            <a:ext cx="141044" cy="110422"/>
          </a:xfrm>
          <a:custGeom>
            <a:avLst/>
            <a:gdLst/>
            <a:ahLst/>
            <a:cxnLst/>
            <a:rect l="l" t="t" r="r" b="b"/>
            <a:pathLst>
              <a:path w="4385" h="3433" extrusionOk="0">
                <a:moveTo>
                  <a:pt x="2383" y="1"/>
                </a:moveTo>
                <a:lnTo>
                  <a:pt x="2097" y="191"/>
                </a:lnTo>
                <a:lnTo>
                  <a:pt x="1335" y="668"/>
                </a:lnTo>
                <a:lnTo>
                  <a:pt x="668" y="1145"/>
                </a:lnTo>
                <a:lnTo>
                  <a:pt x="96" y="1621"/>
                </a:lnTo>
                <a:lnTo>
                  <a:pt x="0" y="1812"/>
                </a:lnTo>
                <a:lnTo>
                  <a:pt x="0" y="2002"/>
                </a:lnTo>
                <a:lnTo>
                  <a:pt x="96" y="2193"/>
                </a:lnTo>
                <a:lnTo>
                  <a:pt x="286" y="2288"/>
                </a:lnTo>
                <a:lnTo>
                  <a:pt x="477" y="2193"/>
                </a:lnTo>
                <a:lnTo>
                  <a:pt x="858" y="2002"/>
                </a:lnTo>
                <a:lnTo>
                  <a:pt x="1144" y="1812"/>
                </a:lnTo>
                <a:lnTo>
                  <a:pt x="2193" y="1049"/>
                </a:lnTo>
                <a:lnTo>
                  <a:pt x="2383" y="954"/>
                </a:lnTo>
                <a:lnTo>
                  <a:pt x="2574" y="1049"/>
                </a:lnTo>
                <a:lnTo>
                  <a:pt x="2669" y="1240"/>
                </a:lnTo>
                <a:lnTo>
                  <a:pt x="2955" y="1812"/>
                </a:lnTo>
                <a:lnTo>
                  <a:pt x="3241" y="2574"/>
                </a:lnTo>
                <a:lnTo>
                  <a:pt x="3432" y="2956"/>
                </a:lnTo>
                <a:lnTo>
                  <a:pt x="3527" y="3146"/>
                </a:lnTo>
                <a:lnTo>
                  <a:pt x="3718" y="3337"/>
                </a:lnTo>
                <a:lnTo>
                  <a:pt x="3908" y="3432"/>
                </a:lnTo>
                <a:lnTo>
                  <a:pt x="4099" y="3432"/>
                </a:lnTo>
                <a:lnTo>
                  <a:pt x="4289" y="3241"/>
                </a:lnTo>
                <a:lnTo>
                  <a:pt x="4385" y="3051"/>
                </a:lnTo>
                <a:lnTo>
                  <a:pt x="4289" y="2765"/>
                </a:lnTo>
                <a:lnTo>
                  <a:pt x="4004" y="2193"/>
                </a:lnTo>
                <a:lnTo>
                  <a:pt x="3718" y="1335"/>
                </a:lnTo>
                <a:lnTo>
                  <a:pt x="3527" y="954"/>
                </a:lnTo>
                <a:lnTo>
                  <a:pt x="3432" y="763"/>
                </a:lnTo>
                <a:lnTo>
                  <a:pt x="3336" y="668"/>
                </a:lnTo>
                <a:lnTo>
                  <a:pt x="3241" y="287"/>
                </a:lnTo>
                <a:lnTo>
                  <a:pt x="2955"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rot="10800000" flipH="1">
            <a:off x="1527041" y="93805"/>
            <a:ext cx="122677" cy="125733"/>
          </a:xfrm>
          <a:custGeom>
            <a:avLst/>
            <a:gdLst/>
            <a:ahLst/>
            <a:cxnLst/>
            <a:rect l="l" t="t" r="r" b="b"/>
            <a:pathLst>
              <a:path w="3814" h="3909" extrusionOk="0">
                <a:moveTo>
                  <a:pt x="2288" y="1"/>
                </a:moveTo>
                <a:lnTo>
                  <a:pt x="2097" y="96"/>
                </a:lnTo>
                <a:lnTo>
                  <a:pt x="1716" y="287"/>
                </a:lnTo>
                <a:lnTo>
                  <a:pt x="763" y="954"/>
                </a:lnTo>
                <a:lnTo>
                  <a:pt x="191" y="1430"/>
                </a:lnTo>
                <a:lnTo>
                  <a:pt x="96" y="1621"/>
                </a:lnTo>
                <a:lnTo>
                  <a:pt x="1" y="1716"/>
                </a:lnTo>
                <a:lnTo>
                  <a:pt x="96" y="1907"/>
                </a:lnTo>
                <a:lnTo>
                  <a:pt x="191" y="2097"/>
                </a:lnTo>
                <a:lnTo>
                  <a:pt x="572" y="2097"/>
                </a:lnTo>
                <a:lnTo>
                  <a:pt x="954" y="1812"/>
                </a:lnTo>
                <a:lnTo>
                  <a:pt x="1716" y="1240"/>
                </a:lnTo>
                <a:lnTo>
                  <a:pt x="1907" y="1144"/>
                </a:lnTo>
                <a:lnTo>
                  <a:pt x="2002" y="1049"/>
                </a:lnTo>
                <a:lnTo>
                  <a:pt x="2193" y="1144"/>
                </a:lnTo>
                <a:lnTo>
                  <a:pt x="2288" y="1240"/>
                </a:lnTo>
                <a:lnTo>
                  <a:pt x="2383" y="1430"/>
                </a:lnTo>
                <a:lnTo>
                  <a:pt x="2765" y="2574"/>
                </a:lnTo>
                <a:lnTo>
                  <a:pt x="2955" y="3241"/>
                </a:lnTo>
                <a:lnTo>
                  <a:pt x="3051" y="3527"/>
                </a:lnTo>
                <a:lnTo>
                  <a:pt x="3146" y="3813"/>
                </a:lnTo>
                <a:lnTo>
                  <a:pt x="3337" y="3908"/>
                </a:lnTo>
                <a:lnTo>
                  <a:pt x="3622" y="3908"/>
                </a:lnTo>
                <a:lnTo>
                  <a:pt x="3813" y="3813"/>
                </a:lnTo>
                <a:lnTo>
                  <a:pt x="3813" y="3527"/>
                </a:lnTo>
                <a:lnTo>
                  <a:pt x="3813" y="3146"/>
                </a:lnTo>
                <a:lnTo>
                  <a:pt x="3718" y="2955"/>
                </a:lnTo>
                <a:lnTo>
                  <a:pt x="3622" y="2479"/>
                </a:lnTo>
                <a:lnTo>
                  <a:pt x="3051" y="858"/>
                </a:lnTo>
                <a:lnTo>
                  <a:pt x="2860" y="382"/>
                </a:lnTo>
                <a:lnTo>
                  <a:pt x="2765" y="191"/>
                </a:lnTo>
                <a:lnTo>
                  <a:pt x="2479" y="96"/>
                </a:lnTo>
                <a:lnTo>
                  <a:pt x="2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rot="10800000" flipH="1">
            <a:off x="2599144" y="75191"/>
            <a:ext cx="340338" cy="377135"/>
          </a:xfrm>
          <a:custGeom>
            <a:avLst/>
            <a:gdLst/>
            <a:ahLst/>
            <a:cxnLst/>
            <a:rect l="l" t="t" r="r" b="b"/>
            <a:pathLst>
              <a:path w="10581" h="11725" extrusionOk="0">
                <a:moveTo>
                  <a:pt x="2193" y="1"/>
                </a:moveTo>
                <a:lnTo>
                  <a:pt x="1811" y="287"/>
                </a:lnTo>
                <a:lnTo>
                  <a:pt x="1430" y="763"/>
                </a:lnTo>
                <a:lnTo>
                  <a:pt x="1144" y="1145"/>
                </a:lnTo>
                <a:lnTo>
                  <a:pt x="1049" y="1526"/>
                </a:lnTo>
                <a:lnTo>
                  <a:pt x="0" y="6673"/>
                </a:lnTo>
                <a:lnTo>
                  <a:pt x="0" y="7245"/>
                </a:lnTo>
                <a:lnTo>
                  <a:pt x="96" y="7721"/>
                </a:lnTo>
                <a:lnTo>
                  <a:pt x="286" y="8102"/>
                </a:lnTo>
                <a:lnTo>
                  <a:pt x="572" y="8579"/>
                </a:lnTo>
                <a:lnTo>
                  <a:pt x="2860" y="10962"/>
                </a:lnTo>
                <a:lnTo>
                  <a:pt x="3336" y="11343"/>
                </a:lnTo>
                <a:lnTo>
                  <a:pt x="3908" y="11629"/>
                </a:lnTo>
                <a:lnTo>
                  <a:pt x="4480" y="11724"/>
                </a:lnTo>
                <a:lnTo>
                  <a:pt x="5052" y="11724"/>
                </a:lnTo>
                <a:lnTo>
                  <a:pt x="6005" y="11534"/>
                </a:lnTo>
                <a:lnTo>
                  <a:pt x="6958" y="11248"/>
                </a:lnTo>
                <a:lnTo>
                  <a:pt x="7816" y="10962"/>
                </a:lnTo>
                <a:lnTo>
                  <a:pt x="8579" y="10581"/>
                </a:lnTo>
                <a:lnTo>
                  <a:pt x="9436" y="9913"/>
                </a:lnTo>
                <a:lnTo>
                  <a:pt x="10008" y="9246"/>
                </a:lnTo>
                <a:lnTo>
                  <a:pt x="10389" y="8484"/>
                </a:lnTo>
                <a:lnTo>
                  <a:pt x="10580" y="7721"/>
                </a:lnTo>
                <a:lnTo>
                  <a:pt x="10580" y="6959"/>
                </a:lnTo>
                <a:lnTo>
                  <a:pt x="10294" y="6196"/>
                </a:lnTo>
                <a:lnTo>
                  <a:pt x="9818" y="5434"/>
                </a:lnTo>
                <a:lnTo>
                  <a:pt x="9150" y="4766"/>
                </a:lnTo>
                <a:lnTo>
                  <a:pt x="8960" y="4671"/>
                </a:lnTo>
                <a:lnTo>
                  <a:pt x="5147" y="1430"/>
                </a:lnTo>
                <a:lnTo>
                  <a:pt x="4194" y="763"/>
                </a:lnTo>
                <a:lnTo>
                  <a:pt x="3336" y="191"/>
                </a:lnTo>
                <a:lnTo>
                  <a:pt x="27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rot="10800000">
            <a:off x="7235499" y="276014"/>
            <a:ext cx="150243" cy="137988"/>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rot="10800000">
            <a:off x="7526718" y="217763"/>
            <a:ext cx="144131" cy="131877"/>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rot="10800000">
            <a:off x="7432458" y="-30589"/>
            <a:ext cx="150275" cy="119622"/>
          </a:xfrm>
          <a:custGeom>
            <a:avLst/>
            <a:gdLst/>
            <a:ahLst/>
            <a:cxnLst/>
            <a:rect l="l" t="t" r="r" b="b"/>
            <a:pathLst>
              <a:path w="4672" h="3719" extrusionOk="0">
                <a:moveTo>
                  <a:pt x="1907" y="1"/>
                </a:moveTo>
                <a:lnTo>
                  <a:pt x="1526" y="192"/>
                </a:lnTo>
                <a:lnTo>
                  <a:pt x="1335" y="382"/>
                </a:lnTo>
                <a:lnTo>
                  <a:pt x="1145" y="573"/>
                </a:lnTo>
                <a:lnTo>
                  <a:pt x="763" y="1240"/>
                </a:lnTo>
                <a:lnTo>
                  <a:pt x="477" y="2003"/>
                </a:lnTo>
                <a:lnTo>
                  <a:pt x="96" y="3051"/>
                </a:lnTo>
                <a:lnTo>
                  <a:pt x="1" y="3242"/>
                </a:lnTo>
                <a:lnTo>
                  <a:pt x="1" y="3432"/>
                </a:lnTo>
                <a:lnTo>
                  <a:pt x="96" y="3528"/>
                </a:lnTo>
                <a:lnTo>
                  <a:pt x="192" y="3623"/>
                </a:lnTo>
                <a:lnTo>
                  <a:pt x="382" y="3718"/>
                </a:lnTo>
                <a:lnTo>
                  <a:pt x="668" y="3623"/>
                </a:lnTo>
                <a:lnTo>
                  <a:pt x="763" y="3528"/>
                </a:lnTo>
                <a:lnTo>
                  <a:pt x="954" y="3051"/>
                </a:lnTo>
                <a:lnTo>
                  <a:pt x="1145" y="2670"/>
                </a:lnTo>
                <a:lnTo>
                  <a:pt x="1335" y="2098"/>
                </a:lnTo>
                <a:lnTo>
                  <a:pt x="1812" y="1240"/>
                </a:lnTo>
                <a:lnTo>
                  <a:pt x="1907" y="1049"/>
                </a:lnTo>
                <a:lnTo>
                  <a:pt x="2098" y="1049"/>
                </a:lnTo>
                <a:lnTo>
                  <a:pt x="2384" y="1145"/>
                </a:lnTo>
                <a:lnTo>
                  <a:pt x="2860" y="1526"/>
                </a:lnTo>
                <a:lnTo>
                  <a:pt x="3242" y="1907"/>
                </a:lnTo>
                <a:lnTo>
                  <a:pt x="3718" y="2289"/>
                </a:lnTo>
                <a:lnTo>
                  <a:pt x="4004" y="2574"/>
                </a:lnTo>
                <a:lnTo>
                  <a:pt x="4290" y="2574"/>
                </a:lnTo>
                <a:lnTo>
                  <a:pt x="4481" y="2479"/>
                </a:lnTo>
                <a:lnTo>
                  <a:pt x="4671" y="2289"/>
                </a:lnTo>
                <a:lnTo>
                  <a:pt x="4671" y="2003"/>
                </a:lnTo>
                <a:lnTo>
                  <a:pt x="4385" y="1717"/>
                </a:lnTo>
                <a:lnTo>
                  <a:pt x="4195" y="1431"/>
                </a:lnTo>
                <a:lnTo>
                  <a:pt x="3242" y="573"/>
                </a:lnTo>
                <a:lnTo>
                  <a:pt x="2765" y="287"/>
                </a:lnTo>
                <a:lnTo>
                  <a:pt x="2384" y="96"/>
                </a:lnTo>
                <a:lnTo>
                  <a:pt x="1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rot="10800000">
            <a:off x="7689215" y="469164"/>
            <a:ext cx="147187" cy="110390"/>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rot="10800000">
            <a:off x="7437815" y="515160"/>
            <a:ext cx="137988" cy="101191"/>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rot="10800000" flipH="1">
            <a:off x="8116616" y="-239056"/>
            <a:ext cx="634648" cy="536544"/>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rot="10800000">
            <a:off x="7808771" y="162569"/>
            <a:ext cx="144131" cy="131877"/>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txBox="1">
            <a:spLocks noGrp="1"/>
          </p:cNvSpPr>
          <p:nvPr>
            <p:ph type="ctrTitle"/>
          </p:nvPr>
        </p:nvSpPr>
        <p:spPr>
          <a:xfrm>
            <a:off x="1417320" y="1271016"/>
            <a:ext cx="6309300" cy="2048400"/>
          </a:xfrm>
          <a:prstGeom prst="rect">
            <a:avLst/>
          </a:prstGeom>
        </p:spPr>
        <p:txBody>
          <a:bodyPr spcFirstLastPara="1" wrap="square" lIns="91425" tIns="91425" rIns="91425" bIns="91425" anchor="b" anchorCtr="0">
            <a:noAutofit/>
          </a:bodyPr>
          <a:lstStyle>
            <a:lvl1pPr lvl="0" algn="ctr">
              <a:spcBef>
                <a:spcPts val="0"/>
              </a:spcBef>
              <a:spcAft>
                <a:spcPts val="0"/>
              </a:spcAft>
              <a:buSzPts val="4300"/>
              <a:buNone/>
              <a:defRPr sz="43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1" name="Google Shape;61;p2"/>
          <p:cNvSpPr txBox="1">
            <a:spLocks noGrp="1"/>
          </p:cNvSpPr>
          <p:nvPr>
            <p:ph type="subTitle" idx="1"/>
          </p:nvPr>
        </p:nvSpPr>
        <p:spPr>
          <a:xfrm>
            <a:off x="1069848" y="3374136"/>
            <a:ext cx="70044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i="0">
                <a:latin typeface="Arial" panose="020B0604020202020204" pitchFamily="34" charset="0"/>
                <a:cs typeface="Arial" panose="020B0604020202020204" pitchFamily="34" charset="0"/>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8"/>
        <p:cNvGrpSpPr/>
        <p:nvPr/>
      </p:nvGrpSpPr>
      <p:grpSpPr>
        <a:xfrm>
          <a:off x="0" y="0"/>
          <a:ext cx="0" cy="0"/>
          <a:chOff x="0" y="0"/>
          <a:chExt cx="0" cy="0"/>
        </a:xfrm>
      </p:grpSpPr>
      <p:sp>
        <p:nvSpPr>
          <p:cNvPr id="419" name="Google Shape;419;p11"/>
          <p:cNvSpPr/>
          <p:nvPr/>
        </p:nvSpPr>
        <p:spPr>
          <a:xfrm rot="-10301407" flipH="1">
            <a:off x="2793322" y="-541739"/>
            <a:ext cx="427053" cy="99789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11"/>
          <p:cNvSpPr/>
          <p:nvPr/>
        </p:nvSpPr>
        <p:spPr>
          <a:xfrm rot="10800000" flipH="1">
            <a:off x="4204347" y="-492837"/>
            <a:ext cx="3379601" cy="1049089"/>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11"/>
          <p:cNvSpPr/>
          <p:nvPr/>
        </p:nvSpPr>
        <p:spPr>
          <a:xfrm rot="10800000" flipH="1">
            <a:off x="449148" y="-32691"/>
            <a:ext cx="228739" cy="527243"/>
          </a:xfrm>
          <a:custGeom>
            <a:avLst/>
            <a:gdLst/>
            <a:ahLst/>
            <a:cxnLst/>
            <a:rect l="l" t="t" r="r" b="b"/>
            <a:pathLst>
              <a:path w="8865" h="22780" extrusionOk="0">
                <a:moveTo>
                  <a:pt x="2002" y="0"/>
                </a:moveTo>
                <a:lnTo>
                  <a:pt x="1335" y="95"/>
                </a:lnTo>
                <a:lnTo>
                  <a:pt x="954" y="191"/>
                </a:lnTo>
                <a:lnTo>
                  <a:pt x="763" y="381"/>
                </a:lnTo>
                <a:lnTo>
                  <a:pt x="572" y="572"/>
                </a:lnTo>
                <a:lnTo>
                  <a:pt x="382" y="858"/>
                </a:lnTo>
                <a:lnTo>
                  <a:pt x="286" y="1144"/>
                </a:lnTo>
                <a:lnTo>
                  <a:pt x="286" y="1525"/>
                </a:lnTo>
                <a:lnTo>
                  <a:pt x="96" y="4289"/>
                </a:lnTo>
                <a:lnTo>
                  <a:pt x="0" y="5719"/>
                </a:lnTo>
                <a:lnTo>
                  <a:pt x="96" y="7053"/>
                </a:lnTo>
                <a:lnTo>
                  <a:pt x="382" y="11533"/>
                </a:lnTo>
                <a:lnTo>
                  <a:pt x="477" y="13725"/>
                </a:lnTo>
                <a:lnTo>
                  <a:pt x="763" y="15917"/>
                </a:lnTo>
                <a:lnTo>
                  <a:pt x="858" y="17538"/>
                </a:lnTo>
                <a:lnTo>
                  <a:pt x="954" y="19253"/>
                </a:lnTo>
                <a:lnTo>
                  <a:pt x="1049" y="20302"/>
                </a:lnTo>
                <a:lnTo>
                  <a:pt x="1239" y="20778"/>
                </a:lnTo>
                <a:lnTo>
                  <a:pt x="1430" y="21160"/>
                </a:lnTo>
                <a:lnTo>
                  <a:pt x="1811" y="21541"/>
                </a:lnTo>
                <a:lnTo>
                  <a:pt x="2288" y="21732"/>
                </a:lnTo>
                <a:lnTo>
                  <a:pt x="6100" y="22780"/>
                </a:lnTo>
                <a:lnTo>
                  <a:pt x="7530" y="22780"/>
                </a:lnTo>
                <a:lnTo>
                  <a:pt x="7911" y="22685"/>
                </a:lnTo>
                <a:lnTo>
                  <a:pt x="8197" y="22589"/>
                </a:lnTo>
                <a:lnTo>
                  <a:pt x="8388" y="22399"/>
                </a:lnTo>
                <a:lnTo>
                  <a:pt x="8579" y="22113"/>
                </a:lnTo>
                <a:lnTo>
                  <a:pt x="8769" y="21827"/>
                </a:lnTo>
                <a:lnTo>
                  <a:pt x="8769" y="21446"/>
                </a:lnTo>
                <a:lnTo>
                  <a:pt x="8865" y="21064"/>
                </a:lnTo>
                <a:lnTo>
                  <a:pt x="8769" y="20397"/>
                </a:lnTo>
                <a:lnTo>
                  <a:pt x="8674" y="19730"/>
                </a:lnTo>
                <a:lnTo>
                  <a:pt x="8388" y="18396"/>
                </a:lnTo>
                <a:lnTo>
                  <a:pt x="7625" y="15441"/>
                </a:lnTo>
                <a:lnTo>
                  <a:pt x="6672" y="12486"/>
                </a:lnTo>
                <a:lnTo>
                  <a:pt x="6005" y="10199"/>
                </a:lnTo>
                <a:lnTo>
                  <a:pt x="5433" y="7911"/>
                </a:lnTo>
                <a:lnTo>
                  <a:pt x="4957" y="5624"/>
                </a:lnTo>
                <a:lnTo>
                  <a:pt x="4671" y="3241"/>
                </a:lnTo>
                <a:lnTo>
                  <a:pt x="4575" y="2288"/>
                </a:lnTo>
                <a:lnTo>
                  <a:pt x="4290" y="1239"/>
                </a:lnTo>
                <a:lnTo>
                  <a:pt x="4194" y="858"/>
                </a:lnTo>
                <a:lnTo>
                  <a:pt x="4004" y="572"/>
                </a:lnTo>
                <a:lnTo>
                  <a:pt x="3622" y="286"/>
                </a:lnTo>
                <a:lnTo>
                  <a:pt x="3146" y="191"/>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11"/>
          <p:cNvSpPr/>
          <p:nvPr/>
        </p:nvSpPr>
        <p:spPr>
          <a:xfrm rot="10800000" flipH="1">
            <a:off x="1472355" y="4546926"/>
            <a:ext cx="1244448" cy="97215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11"/>
          <p:cNvSpPr/>
          <p:nvPr/>
        </p:nvSpPr>
        <p:spPr>
          <a:xfrm rot="10800000" flipH="1">
            <a:off x="822691" y="4122571"/>
            <a:ext cx="838784" cy="84873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11"/>
          <p:cNvSpPr/>
          <p:nvPr/>
        </p:nvSpPr>
        <p:spPr>
          <a:xfrm rot="10800000" flipH="1">
            <a:off x="-67963" y="4599654"/>
            <a:ext cx="692384" cy="68667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11"/>
          <p:cNvSpPr/>
          <p:nvPr/>
        </p:nvSpPr>
        <p:spPr>
          <a:xfrm rot="10800000" flipH="1">
            <a:off x="3309864" y="-47794"/>
            <a:ext cx="338592" cy="308626"/>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11"/>
          <p:cNvSpPr/>
          <p:nvPr/>
        </p:nvSpPr>
        <p:spPr>
          <a:xfrm rot="10800000" flipH="1">
            <a:off x="917582" y="-288788"/>
            <a:ext cx="338594" cy="41152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11"/>
          <p:cNvSpPr/>
          <p:nvPr/>
        </p:nvSpPr>
        <p:spPr>
          <a:xfrm rot="10800000" flipH="1">
            <a:off x="2637419" y="4651137"/>
            <a:ext cx="280608" cy="25463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11"/>
          <p:cNvSpPr/>
          <p:nvPr/>
        </p:nvSpPr>
        <p:spPr>
          <a:xfrm rot="10800000" flipH="1">
            <a:off x="8378431" y="-459957"/>
            <a:ext cx="765568" cy="1247347"/>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11"/>
          <p:cNvSpPr/>
          <p:nvPr/>
        </p:nvSpPr>
        <p:spPr>
          <a:xfrm rot="10800000" flipH="1">
            <a:off x="6554467" y="-408182"/>
            <a:ext cx="921120" cy="645556"/>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11"/>
          <p:cNvSpPr/>
          <p:nvPr/>
        </p:nvSpPr>
        <p:spPr>
          <a:xfrm rot="10800000" flipH="1">
            <a:off x="5645551" y="-359296"/>
            <a:ext cx="832672" cy="609535"/>
          </a:xfrm>
          <a:custGeom>
            <a:avLst/>
            <a:gdLst/>
            <a:ahLst/>
            <a:cxnLst/>
            <a:rect l="l" t="t" r="r" b="b"/>
            <a:pathLst>
              <a:path w="26021" h="22590" extrusionOk="0">
                <a:moveTo>
                  <a:pt x="8579" y="1"/>
                </a:moveTo>
                <a:lnTo>
                  <a:pt x="8197" y="96"/>
                </a:lnTo>
                <a:lnTo>
                  <a:pt x="7816" y="191"/>
                </a:lnTo>
                <a:lnTo>
                  <a:pt x="7435" y="382"/>
                </a:lnTo>
                <a:lnTo>
                  <a:pt x="7053" y="668"/>
                </a:lnTo>
                <a:lnTo>
                  <a:pt x="6672" y="954"/>
                </a:lnTo>
                <a:lnTo>
                  <a:pt x="6005" y="1621"/>
                </a:lnTo>
                <a:lnTo>
                  <a:pt x="3241" y="5052"/>
                </a:lnTo>
                <a:lnTo>
                  <a:pt x="1907" y="6863"/>
                </a:lnTo>
                <a:lnTo>
                  <a:pt x="1335" y="7816"/>
                </a:lnTo>
                <a:lnTo>
                  <a:pt x="858" y="8770"/>
                </a:lnTo>
                <a:lnTo>
                  <a:pt x="477" y="9627"/>
                </a:lnTo>
                <a:lnTo>
                  <a:pt x="286" y="10485"/>
                </a:lnTo>
                <a:lnTo>
                  <a:pt x="96" y="11343"/>
                </a:lnTo>
                <a:lnTo>
                  <a:pt x="0" y="12201"/>
                </a:lnTo>
                <a:lnTo>
                  <a:pt x="0" y="13059"/>
                </a:lnTo>
                <a:lnTo>
                  <a:pt x="191" y="13916"/>
                </a:lnTo>
                <a:lnTo>
                  <a:pt x="382" y="14774"/>
                </a:lnTo>
                <a:lnTo>
                  <a:pt x="763" y="15632"/>
                </a:lnTo>
                <a:lnTo>
                  <a:pt x="1525" y="17157"/>
                </a:lnTo>
                <a:lnTo>
                  <a:pt x="1811" y="18015"/>
                </a:lnTo>
                <a:lnTo>
                  <a:pt x="1907" y="18873"/>
                </a:lnTo>
                <a:lnTo>
                  <a:pt x="1907" y="19731"/>
                </a:lnTo>
                <a:lnTo>
                  <a:pt x="1811" y="20684"/>
                </a:lnTo>
                <a:lnTo>
                  <a:pt x="1335" y="22590"/>
                </a:lnTo>
                <a:lnTo>
                  <a:pt x="23257" y="22590"/>
                </a:lnTo>
                <a:lnTo>
                  <a:pt x="24019" y="21160"/>
                </a:lnTo>
                <a:lnTo>
                  <a:pt x="24496" y="20112"/>
                </a:lnTo>
                <a:lnTo>
                  <a:pt x="24972" y="19063"/>
                </a:lnTo>
                <a:lnTo>
                  <a:pt x="25735" y="16871"/>
                </a:lnTo>
                <a:lnTo>
                  <a:pt x="26021" y="15918"/>
                </a:lnTo>
                <a:lnTo>
                  <a:pt x="26021" y="14965"/>
                </a:lnTo>
                <a:lnTo>
                  <a:pt x="26021" y="14107"/>
                </a:lnTo>
                <a:lnTo>
                  <a:pt x="25735" y="13249"/>
                </a:lnTo>
                <a:lnTo>
                  <a:pt x="25449" y="12391"/>
                </a:lnTo>
                <a:lnTo>
                  <a:pt x="24972" y="11629"/>
                </a:lnTo>
                <a:lnTo>
                  <a:pt x="24401" y="10866"/>
                </a:lnTo>
                <a:lnTo>
                  <a:pt x="23638" y="10199"/>
                </a:lnTo>
                <a:lnTo>
                  <a:pt x="23161" y="9818"/>
                </a:lnTo>
                <a:lnTo>
                  <a:pt x="16966" y="4862"/>
                </a:lnTo>
                <a:lnTo>
                  <a:pt x="14488" y="2860"/>
                </a:lnTo>
                <a:lnTo>
                  <a:pt x="13249" y="2002"/>
                </a:lnTo>
                <a:lnTo>
                  <a:pt x="11914" y="1144"/>
                </a:lnTo>
                <a:lnTo>
                  <a:pt x="10961" y="573"/>
                </a:lnTo>
                <a:lnTo>
                  <a:pt x="10485" y="382"/>
                </a:lnTo>
                <a:lnTo>
                  <a:pt x="9913" y="191"/>
                </a:lnTo>
                <a:lnTo>
                  <a:pt x="9055"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11"/>
          <p:cNvSpPr/>
          <p:nvPr/>
        </p:nvSpPr>
        <p:spPr>
          <a:xfrm rot="10800000" flipH="1">
            <a:off x="5523533" y="-156136"/>
            <a:ext cx="277600" cy="259788"/>
          </a:xfrm>
          <a:custGeom>
            <a:avLst/>
            <a:gdLst/>
            <a:ahLst/>
            <a:cxnLst/>
            <a:rect l="l" t="t" r="r" b="b"/>
            <a:pathLst>
              <a:path w="8675" h="9628" extrusionOk="0">
                <a:moveTo>
                  <a:pt x="3909" y="0"/>
                </a:moveTo>
                <a:lnTo>
                  <a:pt x="3432" y="96"/>
                </a:lnTo>
                <a:lnTo>
                  <a:pt x="2956" y="286"/>
                </a:lnTo>
                <a:lnTo>
                  <a:pt x="2479" y="572"/>
                </a:lnTo>
                <a:lnTo>
                  <a:pt x="2098" y="858"/>
                </a:lnTo>
                <a:lnTo>
                  <a:pt x="1621" y="1335"/>
                </a:lnTo>
                <a:lnTo>
                  <a:pt x="1240" y="1811"/>
                </a:lnTo>
                <a:lnTo>
                  <a:pt x="763" y="2383"/>
                </a:lnTo>
                <a:lnTo>
                  <a:pt x="573" y="2860"/>
                </a:lnTo>
                <a:lnTo>
                  <a:pt x="287" y="3336"/>
                </a:lnTo>
                <a:lnTo>
                  <a:pt x="191" y="3813"/>
                </a:lnTo>
                <a:lnTo>
                  <a:pt x="96" y="4290"/>
                </a:lnTo>
                <a:lnTo>
                  <a:pt x="1" y="4861"/>
                </a:lnTo>
                <a:lnTo>
                  <a:pt x="1" y="5338"/>
                </a:lnTo>
                <a:lnTo>
                  <a:pt x="191" y="5910"/>
                </a:lnTo>
                <a:lnTo>
                  <a:pt x="287" y="6386"/>
                </a:lnTo>
                <a:lnTo>
                  <a:pt x="763" y="7244"/>
                </a:lnTo>
                <a:lnTo>
                  <a:pt x="1335" y="8007"/>
                </a:lnTo>
                <a:lnTo>
                  <a:pt x="2098" y="8674"/>
                </a:lnTo>
                <a:lnTo>
                  <a:pt x="2860" y="9246"/>
                </a:lnTo>
                <a:lnTo>
                  <a:pt x="3527" y="9532"/>
                </a:lnTo>
                <a:lnTo>
                  <a:pt x="4290" y="9627"/>
                </a:lnTo>
                <a:lnTo>
                  <a:pt x="4957" y="9627"/>
                </a:lnTo>
                <a:lnTo>
                  <a:pt x="5624" y="9436"/>
                </a:lnTo>
                <a:lnTo>
                  <a:pt x="6196" y="9151"/>
                </a:lnTo>
                <a:lnTo>
                  <a:pt x="6673" y="8865"/>
                </a:lnTo>
                <a:lnTo>
                  <a:pt x="7149" y="8579"/>
                </a:lnTo>
                <a:lnTo>
                  <a:pt x="7531" y="8197"/>
                </a:lnTo>
                <a:lnTo>
                  <a:pt x="7817" y="7721"/>
                </a:lnTo>
                <a:lnTo>
                  <a:pt x="8102" y="7244"/>
                </a:lnTo>
                <a:lnTo>
                  <a:pt x="8293" y="6768"/>
                </a:lnTo>
                <a:lnTo>
                  <a:pt x="8484" y="6291"/>
                </a:lnTo>
                <a:lnTo>
                  <a:pt x="8674" y="5147"/>
                </a:lnTo>
                <a:lnTo>
                  <a:pt x="8674" y="4099"/>
                </a:lnTo>
                <a:lnTo>
                  <a:pt x="8579" y="3622"/>
                </a:lnTo>
                <a:lnTo>
                  <a:pt x="8388" y="3146"/>
                </a:lnTo>
                <a:lnTo>
                  <a:pt x="8198" y="2669"/>
                </a:lnTo>
                <a:lnTo>
                  <a:pt x="7912" y="2193"/>
                </a:lnTo>
                <a:lnTo>
                  <a:pt x="7054" y="1239"/>
                </a:lnTo>
                <a:lnTo>
                  <a:pt x="6673" y="858"/>
                </a:lnTo>
                <a:lnTo>
                  <a:pt x="6196" y="572"/>
                </a:lnTo>
                <a:lnTo>
                  <a:pt x="5720" y="286"/>
                </a:lnTo>
                <a:lnTo>
                  <a:pt x="5338" y="96"/>
                </a:lnTo>
                <a:lnTo>
                  <a:pt x="48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11"/>
          <p:cNvSpPr/>
          <p:nvPr/>
        </p:nvSpPr>
        <p:spPr>
          <a:xfrm>
            <a:off x="2147784" y="228343"/>
            <a:ext cx="146432" cy="118345"/>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11"/>
          <p:cNvSpPr/>
          <p:nvPr/>
        </p:nvSpPr>
        <p:spPr>
          <a:xfrm>
            <a:off x="1607249" y="73876"/>
            <a:ext cx="143392" cy="110601"/>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11"/>
          <p:cNvSpPr/>
          <p:nvPr/>
        </p:nvSpPr>
        <p:spPr>
          <a:xfrm>
            <a:off x="1875665" y="171607"/>
            <a:ext cx="143360" cy="105448"/>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11"/>
          <p:cNvSpPr/>
          <p:nvPr/>
        </p:nvSpPr>
        <p:spPr>
          <a:xfrm>
            <a:off x="2302697" y="-21942"/>
            <a:ext cx="149504" cy="97731"/>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11"/>
          <p:cNvSpPr/>
          <p:nvPr/>
        </p:nvSpPr>
        <p:spPr>
          <a:xfrm>
            <a:off x="1880235" y="-100674"/>
            <a:ext cx="134240" cy="115755"/>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11"/>
          <p:cNvSpPr/>
          <p:nvPr/>
        </p:nvSpPr>
        <p:spPr>
          <a:xfrm rot="10800000" flipH="1">
            <a:off x="8627033" y="5057791"/>
            <a:ext cx="231808" cy="236637"/>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 name="Google Shape;438;p11"/>
          <p:cNvSpPr/>
          <p:nvPr/>
        </p:nvSpPr>
        <p:spPr>
          <a:xfrm rot="10800000" flipH="1">
            <a:off x="8877846" y="4773639"/>
            <a:ext cx="338592" cy="308626"/>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11"/>
          <p:cNvSpPr/>
          <p:nvPr/>
        </p:nvSpPr>
        <p:spPr>
          <a:xfrm rot="10800000" flipH="1">
            <a:off x="8309817" y="4831489"/>
            <a:ext cx="234880" cy="213486"/>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11"/>
          <p:cNvSpPr/>
          <p:nvPr/>
        </p:nvSpPr>
        <p:spPr>
          <a:xfrm rot="10800000" flipH="1">
            <a:off x="7779097" y="5070662"/>
            <a:ext cx="79360" cy="19548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11"/>
          <p:cNvSpPr/>
          <p:nvPr/>
        </p:nvSpPr>
        <p:spPr>
          <a:xfrm rot="10800000" flipH="1">
            <a:off x="485719" y="4546926"/>
            <a:ext cx="67104" cy="54019"/>
          </a:xfrm>
          <a:custGeom>
            <a:avLst/>
            <a:gdLst/>
            <a:ahLst/>
            <a:cxnLst/>
            <a:rect l="l" t="t" r="r" b="b"/>
            <a:pathLst>
              <a:path w="2097" h="2002" extrusionOk="0">
                <a:moveTo>
                  <a:pt x="763" y="0"/>
                </a:moveTo>
                <a:lnTo>
                  <a:pt x="477" y="95"/>
                </a:lnTo>
                <a:lnTo>
                  <a:pt x="286" y="286"/>
                </a:lnTo>
                <a:lnTo>
                  <a:pt x="95" y="667"/>
                </a:lnTo>
                <a:lnTo>
                  <a:pt x="0" y="1144"/>
                </a:lnTo>
                <a:lnTo>
                  <a:pt x="0" y="1430"/>
                </a:lnTo>
                <a:lnTo>
                  <a:pt x="286" y="1620"/>
                </a:lnTo>
                <a:lnTo>
                  <a:pt x="858" y="1906"/>
                </a:lnTo>
                <a:lnTo>
                  <a:pt x="1334" y="2002"/>
                </a:lnTo>
                <a:lnTo>
                  <a:pt x="1811" y="1906"/>
                </a:lnTo>
                <a:lnTo>
                  <a:pt x="2097" y="1811"/>
                </a:lnTo>
                <a:lnTo>
                  <a:pt x="2097" y="1525"/>
                </a:lnTo>
                <a:lnTo>
                  <a:pt x="2097" y="858"/>
                </a:lnTo>
                <a:lnTo>
                  <a:pt x="2002" y="572"/>
                </a:lnTo>
                <a:lnTo>
                  <a:pt x="1906" y="381"/>
                </a:lnTo>
                <a:lnTo>
                  <a:pt x="1716" y="286"/>
                </a:lnTo>
                <a:lnTo>
                  <a:pt x="1239"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11"/>
          <p:cNvSpPr/>
          <p:nvPr/>
        </p:nvSpPr>
        <p:spPr>
          <a:xfrm rot="10800000" flipH="1">
            <a:off x="8029209" y="4984832"/>
            <a:ext cx="100704" cy="77197"/>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11"/>
          <p:cNvSpPr/>
          <p:nvPr/>
        </p:nvSpPr>
        <p:spPr>
          <a:xfrm rot="10800000" flipH="1">
            <a:off x="6413411" y="5205683"/>
            <a:ext cx="155584" cy="12603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11"/>
          <p:cNvSpPr/>
          <p:nvPr/>
        </p:nvSpPr>
        <p:spPr>
          <a:xfrm rot="10800000" flipH="1">
            <a:off x="5589891" y="5071958"/>
            <a:ext cx="149472" cy="113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11"/>
          <p:cNvSpPr/>
          <p:nvPr/>
        </p:nvSpPr>
        <p:spPr>
          <a:xfrm rot="10800000" flipH="1">
            <a:off x="5946755" y="4711903"/>
            <a:ext cx="149472" cy="100321"/>
          </a:xfrm>
          <a:custGeom>
            <a:avLst/>
            <a:gdLst/>
            <a:ahLst/>
            <a:cxnLst/>
            <a:rect l="l" t="t" r="r" b="b"/>
            <a:pathLst>
              <a:path w="4671" h="3718" extrusionOk="0">
                <a:moveTo>
                  <a:pt x="4099" y="1"/>
                </a:moveTo>
                <a:lnTo>
                  <a:pt x="3908" y="287"/>
                </a:lnTo>
                <a:lnTo>
                  <a:pt x="3908" y="477"/>
                </a:lnTo>
                <a:lnTo>
                  <a:pt x="3717" y="1430"/>
                </a:lnTo>
                <a:lnTo>
                  <a:pt x="3717" y="1907"/>
                </a:lnTo>
                <a:lnTo>
                  <a:pt x="3717" y="2002"/>
                </a:lnTo>
                <a:lnTo>
                  <a:pt x="3622" y="2288"/>
                </a:lnTo>
                <a:lnTo>
                  <a:pt x="3527" y="2574"/>
                </a:lnTo>
                <a:lnTo>
                  <a:pt x="3146" y="2574"/>
                </a:lnTo>
                <a:lnTo>
                  <a:pt x="2574" y="2193"/>
                </a:lnTo>
                <a:lnTo>
                  <a:pt x="2002" y="1716"/>
                </a:lnTo>
                <a:lnTo>
                  <a:pt x="1430" y="1049"/>
                </a:lnTo>
                <a:lnTo>
                  <a:pt x="763" y="668"/>
                </a:lnTo>
                <a:lnTo>
                  <a:pt x="477" y="572"/>
                </a:lnTo>
                <a:lnTo>
                  <a:pt x="191" y="668"/>
                </a:lnTo>
                <a:lnTo>
                  <a:pt x="0" y="858"/>
                </a:lnTo>
                <a:lnTo>
                  <a:pt x="0" y="1049"/>
                </a:lnTo>
                <a:lnTo>
                  <a:pt x="95" y="1240"/>
                </a:lnTo>
                <a:lnTo>
                  <a:pt x="381" y="1430"/>
                </a:lnTo>
                <a:lnTo>
                  <a:pt x="763" y="1716"/>
                </a:lnTo>
                <a:lnTo>
                  <a:pt x="1144" y="2098"/>
                </a:lnTo>
                <a:lnTo>
                  <a:pt x="1620" y="2574"/>
                </a:lnTo>
                <a:lnTo>
                  <a:pt x="2192" y="2955"/>
                </a:lnTo>
                <a:lnTo>
                  <a:pt x="3336" y="3623"/>
                </a:lnTo>
                <a:lnTo>
                  <a:pt x="3431" y="3718"/>
                </a:lnTo>
                <a:lnTo>
                  <a:pt x="4003" y="3718"/>
                </a:lnTo>
                <a:lnTo>
                  <a:pt x="4194" y="3432"/>
                </a:lnTo>
                <a:lnTo>
                  <a:pt x="4289" y="3241"/>
                </a:lnTo>
                <a:lnTo>
                  <a:pt x="4480" y="2574"/>
                </a:lnTo>
                <a:lnTo>
                  <a:pt x="4480" y="2098"/>
                </a:lnTo>
                <a:lnTo>
                  <a:pt x="4671" y="763"/>
                </a:lnTo>
                <a:lnTo>
                  <a:pt x="4671" y="572"/>
                </a:lnTo>
                <a:lnTo>
                  <a:pt x="4671" y="382"/>
                </a:lnTo>
                <a:lnTo>
                  <a:pt x="4575" y="96"/>
                </a:lnTo>
                <a:lnTo>
                  <a:pt x="448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11"/>
          <p:cNvSpPr/>
          <p:nvPr/>
        </p:nvSpPr>
        <p:spPr>
          <a:xfrm rot="10800000" flipH="1">
            <a:off x="6212099" y="4773612"/>
            <a:ext cx="170816" cy="100321"/>
          </a:xfrm>
          <a:custGeom>
            <a:avLst/>
            <a:gdLst/>
            <a:ahLst/>
            <a:cxnLst/>
            <a:rect l="l" t="t" r="r" b="b"/>
            <a:pathLst>
              <a:path w="5338" h="3718" extrusionOk="0">
                <a:moveTo>
                  <a:pt x="4766" y="0"/>
                </a:moveTo>
                <a:lnTo>
                  <a:pt x="4671" y="95"/>
                </a:lnTo>
                <a:lnTo>
                  <a:pt x="4385" y="572"/>
                </a:lnTo>
                <a:lnTo>
                  <a:pt x="3908" y="1620"/>
                </a:lnTo>
                <a:lnTo>
                  <a:pt x="3718" y="2192"/>
                </a:lnTo>
                <a:lnTo>
                  <a:pt x="3622" y="2383"/>
                </a:lnTo>
                <a:lnTo>
                  <a:pt x="3432" y="2574"/>
                </a:lnTo>
                <a:lnTo>
                  <a:pt x="3241" y="2669"/>
                </a:lnTo>
                <a:lnTo>
                  <a:pt x="3146" y="2669"/>
                </a:lnTo>
                <a:lnTo>
                  <a:pt x="2955" y="2574"/>
                </a:lnTo>
                <a:lnTo>
                  <a:pt x="2765" y="2383"/>
                </a:lnTo>
                <a:lnTo>
                  <a:pt x="2479" y="2097"/>
                </a:lnTo>
                <a:lnTo>
                  <a:pt x="1525" y="1239"/>
                </a:lnTo>
                <a:lnTo>
                  <a:pt x="763" y="667"/>
                </a:lnTo>
                <a:lnTo>
                  <a:pt x="382" y="572"/>
                </a:lnTo>
                <a:lnTo>
                  <a:pt x="191" y="667"/>
                </a:lnTo>
                <a:lnTo>
                  <a:pt x="0" y="858"/>
                </a:lnTo>
                <a:lnTo>
                  <a:pt x="0" y="1049"/>
                </a:lnTo>
                <a:lnTo>
                  <a:pt x="96" y="1239"/>
                </a:lnTo>
                <a:lnTo>
                  <a:pt x="286" y="1430"/>
                </a:lnTo>
                <a:lnTo>
                  <a:pt x="1430" y="2288"/>
                </a:lnTo>
                <a:lnTo>
                  <a:pt x="2288" y="3050"/>
                </a:lnTo>
                <a:lnTo>
                  <a:pt x="2383" y="3145"/>
                </a:lnTo>
                <a:lnTo>
                  <a:pt x="3050" y="3622"/>
                </a:lnTo>
                <a:lnTo>
                  <a:pt x="3432" y="3717"/>
                </a:lnTo>
                <a:lnTo>
                  <a:pt x="3813" y="3527"/>
                </a:lnTo>
                <a:lnTo>
                  <a:pt x="4004" y="3336"/>
                </a:lnTo>
                <a:lnTo>
                  <a:pt x="4194" y="2955"/>
                </a:lnTo>
                <a:lnTo>
                  <a:pt x="5052" y="1049"/>
                </a:lnTo>
                <a:lnTo>
                  <a:pt x="5243" y="572"/>
                </a:lnTo>
                <a:lnTo>
                  <a:pt x="5338" y="286"/>
                </a:lnTo>
                <a:lnTo>
                  <a:pt x="5243" y="191"/>
                </a:lnTo>
                <a:lnTo>
                  <a:pt x="514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11"/>
          <p:cNvSpPr/>
          <p:nvPr/>
        </p:nvSpPr>
        <p:spPr>
          <a:xfrm rot="10800000" flipH="1">
            <a:off x="6160259" y="5172252"/>
            <a:ext cx="143360" cy="110601"/>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11"/>
          <p:cNvSpPr/>
          <p:nvPr/>
        </p:nvSpPr>
        <p:spPr>
          <a:xfrm rot="10800000" flipH="1">
            <a:off x="5876579" y="5125950"/>
            <a:ext cx="143392" cy="10803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11"/>
          <p:cNvSpPr/>
          <p:nvPr/>
        </p:nvSpPr>
        <p:spPr>
          <a:xfrm rot="10800000" flipH="1">
            <a:off x="5489251" y="4855908"/>
            <a:ext cx="146432" cy="97758"/>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11"/>
          <p:cNvSpPr/>
          <p:nvPr/>
        </p:nvSpPr>
        <p:spPr>
          <a:xfrm rot="10800000" flipH="1">
            <a:off x="6041283" y="4933078"/>
            <a:ext cx="143392" cy="92604"/>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11"/>
          <p:cNvSpPr/>
          <p:nvPr/>
        </p:nvSpPr>
        <p:spPr>
          <a:xfrm rot="10800000" flipH="1">
            <a:off x="5791203" y="4902210"/>
            <a:ext cx="137280" cy="84887"/>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11"/>
          <p:cNvSpPr/>
          <p:nvPr/>
        </p:nvSpPr>
        <p:spPr>
          <a:xfrm rot="10800000" flipH="1">
            <a:off x="6337155" y="4987070"/>
            <a:ext cx="134240" cy="87477"/>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11"/>
          <p:cNvSpPr/>
          <p:nvPr/>
        </p:nvSpPr>
        <p:spPr>
          <a:xfrm rot="10800000" flipH="1">
            <a:off x="6590307" y="5051370"/>
            <a:ext cx="128128" cy="74607"/>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11"/>
          <p:cNvSpPr/>
          <p:nvPr/>
        </p:nvSpPr>
        <p:spPr>
          <a:xfrm flipH="1">
            <a:off x="7521315" y="202980"/>
            <a:ext cx="149472" cy="115755"/>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11"/>
          <p:cNvSpPr/>
          <p:nvPr/>
        </p:nvSpPr>
        <p:spPr>
          <a:xfrm flipH="1">
            <a:off x="8091651" y="303274"/>
            <a:ext cx="143392" cy="110628"/>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11"/>
          <p:cNvSpPr/>
          <p:nvPr/>
        </p:nvSpPr>
        <p:spPr>
          <a:xfrm flipH="1">
            <a:off x="7811043" y="256972"/>
            <a:ext cx="143392" cy="110628"/>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11"/>
          <p:cNvSpPr/>
          <p:nvPr/>
        </p:nvSpPr>
        <p:spPr>
          <a:xfrm flipH="1">
            <a:off x="7972707" y="64101"/>
            <a:ext cx="146432" cy="92604"/>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11"/>
          <p:cNvSpPr/>
          <p:nvPr/>
        </p:nvSpPr>
        <p:spPr>
          <a:xfrm flipH="1">
            <a:off x="7722595" y="33233"/>
            <a:ext cx="137280" cy="84887"/>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11"/>
          <p:cNvSpPr/>
          <p:nvPr/>
        </p:nvSpPr>
        <p:spPr>
          <a:xfrm rot="10800000" flipH="1">
            <a:off x="3561579" y="5144917"/>
            <a:ext cx="244032" cy="108038"/>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11"/>
          <p:cNvSpPr/>
          <p:nvPr/>
        </p:nvSpPr>
        <p:spPr>
          <a:xfrm rot="10800000" flipH="1">
            <a:off x="3811659" y="4674261"/>
            <a:ext cx="240992" cy="105475"/>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11"/>
          <p:cNvSpPr/>
          <p:nvPr/>
        </p:nvSpPr>
        <p:spPr>
          <a:xfrm rot="10800000" flipH="1">
            <a:off x="4641291" y="4918587"/>
            <a:ext cx="268416" cy="11062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11"/>
          <p:cNvSpPr/>
          <p:nvPr/>
        </p:nvSpPr>
        <p:spPr>
          <a:xfrm rot="10800000" flipH="1">
            <a:off x="4446091" y="5126920"/>
            <a:ext cx="225728" cy="95167"/>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11"/>
          <p:cNvSpPr/>
          <p:nvPr/>
        </p:nvSpPr>
        <p:spPr>
          <a:xfrm rot="10800000" flipH="1">
            <a:off x="3213755" y="4904123"/>
            <a:ext cx="244032" cy="92604"/>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11"/>
          <p:cNvSpPr/>
          <p:nvPr/>
        </p:nvSpPr>
        <p:spPr>
          <a:xfrm rot="10800000" flipH="1">
            <a:off x="4034315" y="5078054"/>
            <a:ext cx="213536" cy="92604"/>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11"/>
          <p:cNvSpPr/>
          <p:nvPr/>
        </p:nvSpPr>
        <p:spPr>
          <a:xfrm rot="10800000" flipH="1">
            <a:off x="4192939" y="4872312"/>
            <a:ext cx="228768" cy="90014"/>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11"/>
          <p:cNvSpPr/>
          <p:nvPr/>
        </p:nvSpPr>
        <p:spPr>
          <a:xfrm rot="10800000" flipH="1">
            <a:off x="3729323" y="4941738"/>
            <a:ext cx="213536" cy="90041"/>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11"/>
          <p:cNvSpPr/>
          <p:nvPr/>
        </p:nvSpPr>
        <p:spPr>
          <a:xfrm rot="10800000" flipH="1">
            <a:off x="4089150" y="2358"/>
            <a:ext cx="213536" cy="9519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11"/>
          <p:cNvSpPr/>
          <p:nvPr/>
        </p:nvSpPr>
        <p:spPr>
          <a:xfrm rot="10800000" flipH="1">
            <a:off x="4449278" y="122562"/>
            <a:ext cx="216576" cy="82324"/>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11"/>
          <p:cNvSpPr/>
          <p:nvPr/>
        </p:nvSpPr>
        <p:spPr>
          <a:xfrm rot="10800000" flipH="1">
            <a:off x="3759742" y="179822"/>
            <a:ext cx="204384" cy="79733"/>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11"/>
          <p:cNvSpPr/>
          <p:nvPr/>
        </p:nvSpPr>
        <p:spPr>
          <a:xfrm rot="10800000" flipH="1">
            <a:off x="4186750" y="238967"/>
            <a:ext cx="189152" cy="7976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11"/>
          <p:cNvSpPr/>
          <p:nvPr/>
        </p:nvSpPr>
        <p:spPr>
          <a:xfrm rot="10800000" flipH="1">
            <a:off x="1551595" y="4507105"/>
            <a:ext cx="4450016" cy="1316773"/>
          </a:xfrm>
          <a:custGeom>
            <a:avLst/>
            <a:gdLst/>
            <a:ahLst/>
            <a:cxnLst/>
            <a:rect l="l" t="t" r="r" b="b"/>
            <a:pathLst>
              <a:path w="139063" h="48801" extrusionOk="0">
                <a:moveTo>
                  <a:pt x="1" y="0"/>
                </a:moveTo>
                <a:lnTo>
                  <a:pt x="477" y="572"/>
                </a:lnTo>
                <a:lnTo>
                  <a:pt x="1430" y="1716"/>
                </a:lnTo>
                <a:lnTo>
                  <a:pt x="2288" y="2764"/>
                </a:lnTo>
                <a:lnTo>
                  <a:pt x="3241" y="3717"/>
                </a:lnTo>
                <a:lnTo>
                  <a:pt x="5052" y="5719"/>
                </a:lnTo>
                <a:lnTo>
                  <a:pt x="7054" y="7625"/>
                </a:lnTo>
                <a:lnTo>
                  <a:pt x="9437" y="9817"/>
                </a:lnTo>
                <a:lnTo>
                  <a:pt x="11533" y="12105"/>
                </a:lnTo>
                <a:lnTo>
                  <a:pt x="13535" y="14488"/>
                </a:lnTo>
                <a:lnTo>
                  <a:pt x="15346" y="16966"/>
                </a:lnTo>
                <a:lnTo>
                  <a:pt x="21446" y="25735"/>
                </a:lnTo>
                <a:lnTo>
                  <a:pt x="23257" y="28117"/>
                </a:lnTo>
                <a:lnTo>
                  <a:pt x="25068" y="30310"/>
                </a:lnTo>
                <a:lnTo>
                  <a:pt x="26307" y="31644"/>
                </a:lnTo>
                <a:lnTo>
                  <a:pt x="27641" y="32788"/>
                </a:lnTo>
                <a:lnTo>
                  <a:pt x="29071" y="33932"/>
                </a:lnTo>
                <a:lnTo>
                  <a:pt x="30501" y="34980"/>
                </a:lnTo>
                <a:lnTo>
                  <a:pt x="32121" y="35933"/>
                </a:lnTo>
                <a:lnTo>
                  <a:pt x="33742" y="36791"/>
                </a:lnTo>
                <a:lnTo>
                  <a:pt x="35457" y="37649"/>
                </a:lnTo>
                <a:lnTo>
                  <a:pt x="37268" y="38316"/>
                </a:lnTo>
                <a:lnTo>
                  <a:pt x="40223" y="39269"/>
                </a:lnTo>
                <a:lnTo>
                  <a:pt x="43178" y="40127"/>
                </a:lnTo>
                <a:lnTo>
                  <a:pt x="49182" y="41652"/>
                </a:lnTo>
                <a:lnTo>
                  <a:pt x="49659" y="41747"/>
                </a:lnTo>
                <a:lnTo>
                  <a:pt x="62717" y="44797"/>
                </a:lnTo>
                <a:lnTo>
                  <a:pt x="65290" y="45369"/>
                </a:lnTo>
                <a:lnTo>
                  <a:pt x="68436" y="46132"/>
                </a:lnTo>
                <a:lnTo>
                  <a:pt x="72153" y="46990"/>
                </a:lnTo>
                <a:lnTo>
                  <a:pt x="75870" y="47752"/>
                </a:lnTo>
                <a:lnTo>
                  <a:pt x="78348" y="48229"/>
                </a:lnTo>
                <a:lnTo>
                  <a:pt x="80731" y="48515"/>
                </a:lnTo>
                <a:lnTo>
                  <a:pt x="83019" y="48801"/>
                </a:lnTo>
                <a:lnTo>
                  <a:pt x="86545" y="48801"/>
                </a:lnTo>
                <a:lnTo>
                  <a:pt x="87975" y="48705"/>
                </a:lnTo>
                <a:lnTo>
                  <a:pt x="88928" y="48610"/>
                </a:lnTo>
                <a:lnTo>
                  <a:pt x="91502" y="48324"/>
                </a:lnTo>
                <a:lnTo>
                  <a:pt x="93980" y="47847"/>
                </a:lnTo>
                <a:lnTo>
                  <a:pt x="96458" y="47180"/>
                </a:lnTo>
                <a:lnTo>
                  <a:pt x="98936" y="46322"/>
                </a:lnTo>
                <a:lnTo>
                  <a:pt x="103511" y="44416"/>
                </a:lnTo>
                <a:lnTo>
                  <a:pt x="104464" y="43940"/>
                </a:lnTo>
                <a:lnTo>
                  <a:pt x="105322" y="43463"/>
                </a:lnTo>
                <a:lnTo>
                  <a:pt x="106275" y="42891"/>
                </a:lnTo>
                <a:lnTo>
                  <a:pt x="107133" y="42319"/>
                </a:lnTo>
                <a:lnTo>
                  <a:pt x="108563" y="41175"/>
                </a:lnTo>
                <a:lnTo>
                  <a:pt x="109802" y="40032"/>
                </a:lnTo>
                <a:lnTo>
                  <a:pt x="110850" y="38888"/>
                </a:lnTo>
                <a:lnTo>
                  <a:pt x="111803" y="37744"/>
                </a:lnTo>
                <a:lnTo>
                  <a:pt x="113138" y="36029"/>
                </a:lnTo>
                <a:lnTo>
                  <a:pt x="114377" y="34313"/>
                </a:lnTo>
                <a:lnTo>
                  <a:pt x="115425" y="32597"/>
                </a:lnTo>
                <a:lnTo>
                  <a:pt x="116283" y="30977"/>
                </a:lnTo>
                <a:lnTo>
                  <a:pt x="118189" y="27546"/>
                </a:lnTo>
                <a:lnTo>
                  <a:pt x="120858" y="22494"/>
                </a:lnTo>
                <a:lnTo>
                  <a:pt x="121907" y="20778"/>
                </a:lnTo>
                <a:lnTo>
                  <a:pt x="122955" y="19158"/>
                </a:lnTo>
                <a:lnTo>
                  <a:pt x="124003" y="17633"/>
                </a:lnTo>
                <a:lnTo>
                  <a:pt x="125147" y="16203"/>
                </a:lnTo>
                <a:lnTo>
                  <a:pt x="126291" y="14774"/>
                </a:lnTo>
                <a:lnTo>
                  <a:pt x="127530" y="13439"/>
                </a:lnTo>
                <a:lnTo>
                  <a:pt x="129913" y="11056"/>
                </a:lnTo>
                <a:lnTo>
                  <a:pt x="132010" y="8864"/>
                </a:lnTo>
                <a:lnTo>
                  <a:pt x="133916" y="6767"/>
                </a:lnTo>
                <a:lnTo>
                  <a:pt x="135727" y="4480"/>
                </a:lnTo>
                <a:lnTo>
                  <a:pt x="137443" y="2288"/>
                </a:lnTo>
                <a:lnTo>
                  <a:pt x="139063" y="0"/>
                </a:lnTo>
                <a:lnTo>
                  <a:pt x="137061" y="0"/>
                </a:lnTo>
                <a:lnTo>
                  <a:pt x="136108" y="1239"/>
                </a:lnTo>
                <a:lnTo>
                  <a:pt x="134393" y="3431"/>
                </a:lnTo>
                <a:lnTo>
                  <a:pt x="132677" y="5623"/>
                </a:lnTo>
                <a:lnTo>
                  <a:pt x="130771" y="7720"/>
                </a:lnTo>
                <a:lnTo>
                  <a:pt x="128769" y="9817"/>
                </a:lnTo>
                <a:lnTo>
                  <a:pt x="126291" y="12295"/>
                </a:lnTo>
                <a:lnTo>
                  <a:pt x="125052" y="13725"/>
                </a:lnTo>
                <a:lnTo>
                  <a:pt x="123813" y="15155"/>
                </a:lnTo>
                <a:lnTo>
                  <a:pt x="122669" y="16585"/>
                </a:lnTo>
                <a:lnTo>
                  <a:pt x="121525" y="18205"/>
                </a:lnTo>
                <a:lnTo>
                  <a:pt x="120477" y="19921"/>
                </a:lnTo>
                <a:lnTo>
                  <a:pt x="119428" y="21731"/>
                </a:lnTo>
                <a:lnTo>
                  <a:pt x="116664" y="26688"/>
                </a:lnTo>
                <a:lnTo>
                  <a:pt x="114853" y="30119"/>
                </a:lnTo>
                <a:lnTo>
                  <a:pt x="113900" y="31739"/>
                </a:lnTo>
                <a:lnTo>
                  <a:pt x="112947" y="33360"/>
                </a:lnTo>
                <a:lnTo>
                  <a:pt x="111803" y="35075"/>
                </a:lnTo>
                <a:lnTo>
                  <a:pt x="110469" y="36696"/>
                </a:lnTo>
                <a:lnTo>
                  <a:pt x="109325" y="38030"/>
                </a:lnTo>
                <a:lnTo>
                  <a:pt x="108277" y="39174"/>
                </a:lnTo>
                <a:lnTo>
                  <a:pt x="107133" y="40127"/>
                </a:lnTo>
                <a:lnTo>
                  <a:pt x="106084" y="40985"/>
                </a:lnTo>
                <a:lnTo>
                  <a:pt x="105322" y="41557"/>
                </a:lnTo>
                <a:lnTo>
                  <a:pt x="104559" y="42033"/>
                </a:lnTo>
                <a:lnTo>
                  <a:pt x="103702" y="42415"/>
                </a:lnTo>
                <a:lnTo>
                  <a:pt x="102844" y="42796"/>
                </a:lnTo>
                <a:lnTo>
                  <a:pt x="98269" y="44702"/>
                </a:lnTo>
                <a:lnTo>
                  <a:pt x="95981" y="45560"/>
                </a:lnTo>
                <a:lnTo>
                  <a:pt x="93598" y="46227"/>
                </a:lnTo>
                <a:lnTo>
                  <a:pt x="91311" y="46704"/>
                </a:lnTo>
                <a:lnTo>
                  <a:pt x="88833" y="46990"/>
                </a:lnTo>
                <a:lnTo>
                  <a:pt x="87784" y="46990"/>
                </a:lnTo>
                <a:lnTo>
                  <a:pt x="86450" y="47180"/>
                </a:lnTo>
                <a:lnTo>
                  <a:pt x="83972" y="47180"/>
                </a:lnTo>
                <a:lnTo>
                  <a:pt x="81494" y="46894"/>
                </a:lnTo>
                <a:lnTo>
                  <a:pt x="78920" y="46608"/>
                </a:lnTo>
                <a:lnTo>
                  <a:pt x="76156" y="46132"/>
                </a:lnTo>
                <a:lnTo>
                  <a:pt x="72534" y="45369"/>
                </a:lnTo>
                <a:lnTo>
                  <a:pt x="68817" y="44511"/>
                </a:lnTo>
                <a:lnTo>
                  <a:pt x="65672" y="43749"/>
                </a:lnTo>
                <a:lnTo>
                  <a:pt x="63098" y="43082"/>
                </a:lnTo>
                <a:lnTo>
                  <a:pt x="50040" y="40127"/>
                </a:lnTo>
                <a:lnTo>
                  <a:pt x="49564" y="39936"/>
                </a:lnTo>
                <a:lnTo>
                  <a:pt x="43654" y="38507"/>
                </a:lnTo>
                <a:lnTo>
                  <a:pt x="40699" y="37649"/>
                </a:lnTo>
                <a:lnTo>
                  <a:pt x="37840" y="36696"/>
                </a:lnTo>
                <a:lnTo>
                  <a:pt x="36124" y="36029"/>
                </a:lnTo>
                <a:lnTo>
                  <a:pt x="34504" y="35361"/>
                </a:lnTo>
                <a:lnTo>
                  <a:pt x="32979" y="34503"/>
                </a:lnTo>
                <a:lnTo>
                  <a:pt x="31454" y="33646"/>
                </a:lnTo>
                <a:lnTo>
                  <a:pt x="30024" y="32597"/>
                </a:lnTo>
                <a:lnTo>
                  <a:pt x="28785" y="31549"/>
                </a:lnTo>
                <a:lnTo>
                  <a:pt x="27546" y="30405"/>
                </a:lnTo>
                <a:lnTo>
                  <a:pt x="26307" y="29166"/>
                </a:lnTo>
                <a:lnTo>
                  <a:pt x="24591" y="27069"/>
                </a:lnTo>
                <a:lnTo>
                  <a:pt x="22876" y="24782"/>
                </a:lnTo>
                <a:lnTo>
                  <a:pt x="16776" y="16013"/>
                </a:lnTo>
                <a:lnTo>
                  <a:pt x="14869" y="13439"/>
                </a:lnTo>
                <a:lnTo>
                  <a:pt x="12868" y="11056"/>
                </a:lnTo>
                <a:lnTo>
                  <a:pt x="10580" y="8674"/>
                </a:lnTo>
                <a:lnTo>
                  <a:pt x="8197" y="6386"/>
                </a:lnTo>
                <a:lnTo>
                  <a:pt x="6291" y="4575"/>
                </a:lnTo>
                <a:lnTo>
                  <a:pt x="4480" y="2573"/>
                </a:lnTo>
                <a:lnTo>
                  <a:pt x="3527" y="1620"/>
                </a:lnTo>
                <a:lnTo>
                  <a:pt x="209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11"/>
          <p:cNvSpPr/>
          <p:nvPr/>
        </p:nvSpPr>
        <p:spPr>
          <a:xfrm rot="9662141" flipH="1">
            <a:off x="5864324" y="4950862"/>
            <a:ext cx="1775281" cy="115477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11"/>
          <p:cNvSpPr/>
          <p:nvPr/>
        </p:nvSpPr>
        <p:spPr>
          <a:xfrm rot="10800000" flipH="1">
            <a:off x="112014" y="4582920"/>
            <a:ext cx="225728" cy="198052"/>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11"/>
          <p:cNvSpPr/>
          <p:nvPr/>
        </p:nvSpPr>
        <p:spPr>
          <a:xfrm rot="10800000" flipH="1">
            <a:off x="8454676" y="324420"/>
            <a:ext cx="575751" cy="411520"/>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11"/>
          <p:cNvSpPr/>
          <p:nvPr/>
        </p:nvSpPr>
        <p:spPr>
          <a:xfrm rot="10800000" flipH="1">
            <a:off x="700769" y="4357722"/>
            <a:ext cx="295904" cy="257197"/>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11"/>
          <p:cNvSpPr txBox="1">
            <a:spLocks noGrp="1"/>
          </p:cNvSpPr>
          <p:nvPr>
            <p:ph type="title" hasCustomPrompt="1"/>
          </p:nvPr>
        </p:nvSpPr>
        <p:spPr>
          <a:xfrm>
            <a:off x="1070000" y="1106125"/>
            <a:ext cx="70041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7" name="Google Shape;477;p11"/>
          <p:cNvSpPr txBox="1">
            <a:spLocks noGrp="1"/>
          </p:cNvSpPr>
          <p:nvPr>
            <p:ph type="body" idx="1"/>
          </p:nvPr>
        </p:nvSpPr>
        <p:spPr>
          <a:xfrm>
            <a:off x="1070000" y="3076025"/>
            <a:ext cx="7004100" cy="1300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b="0" i="0">
                <a:latin typeface="Arial" panose="020B0604020202020204" pitchFamily="34" charset="0"/>
                <a:cs typeface="Arial" panose="020B0604020202020204" pitchFamily="34" charset="0"/>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7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79"/>
        <p:cNvGrpSpPr/>
        <p:nvPr/>
      </p:nvGrpSpPr>
      <p:grpSpPr>
        <a:xfrm>
          <a:off x="0" y="0"/>
          <a:ext cx="0" cy="0"/>
          <a:chOff x="0" y="0"/>
          <a:chExt cx="0" cy="0"/>
        </a:xfrm>
      </p:grpSpPr>
      <p:sp>
        <p:nvSpPr>
          <p:cNvPr id="480" name="Google Shape;480;p13"/>
          <p:cNvSpPr/>
          <p:nvPr/>
        </p:nvSpPr>
        <p:spPr>
          <a:xfrm>
            <a:off x="4956631" y="2830361"/>
            <a:ext cx="1003321" cy="848229"/>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13"/>
          <p:cNvSpPr/>
          <p:nvPr/>
        </p:nvSpPr>
        <p:spPr>
          <a:xfrm>
            <a:off x="713225" y="2643525"/>
            <a:ext cx="1188601" cy="1116337"/>
          </a:xfrm>
          <a:custGeom>
            <a:avLst/>
            <a:gdLst/>
            <a:ahLst/>
            <a:cxnLst/>
            <a:rect l="l" t="t" r="r" b="b"/>
            <a:pathLst>
              <a:path w="20494" h="19445" extrusionOk="0">
                <a:moveTo>
                  <a:pt x="11248" y="1"/>
                </a:moveTo>
                <a:lnTo>
                  <a:pt x="10771" y="96"/>
                </a:lnTo>
                <a:lnTo>
                  <a:pt x="10199" y="191"/>
                </a:lnTo>
                <a:lnTo>
                  <a:pt x="9627" y="382"/>
                </a:lnTo>
                <a:lnTo>
                  <a:pt x="7912" y="954"/>
                </a:lnTo>
                <a:lnTo>
                  <a:pt x="7435" y="1240"/>
                </a:lnTo>
                <a:lnTo>
                  <a:pt x="6959" y="1526"/>
                </a:lnTo>
                <a:lnTo>
                  <a:pt x="6387" y="1907"/>
                </a:lnTo>
                <a:lnTo>
                  <a:pt x="5910" y="2288"/>
                </a:lnTo>
                <a:lnTo>
                  <a:pt x="5529" y="2479"/>
                </a:lnTo>
                <a:lnTo>
                  <a:pt x="4004" y="3527"/>
                </a:lnTo>
                <a:lnTo>
                  <a:pt x="2860" y="4480"/>
                </a:lnTo>
                <a:lnTo>
                  <a:pt x="2479" y="4766"/>
                </a:lnTo>
                <a:lnTo>
                  <a:pt x="2193" y="5147"/>
                </a:lnTo>
                <a:lnTo>
                  <a:pt x="1716" y="5910"/>
                </a:lnTo>
                <a:lnTo>
                  <a:pt x="1430" y="6672"/>
                </a:lnTo>
                <a:lnTo>
                  <a:pt x="763" y="8483"/>
                </a:lnTo>
                <a:lnTo>
                  <a:pt x="382" y="9341"/>
                </a:lnTo>
                <a:lnTo>
                  <a:pt x="191" y="10294"/>
                </a:lnTo>
                <a:lnTo>
                  <a:pt x="1" y="11533"/>
                </a:lnTo>
                <a:lnTo>
                  <a:pt x="1" y="11819"/>
                </a:lnTo>
                <a:lnTo>
                  <a:pt x="96" y="12201"/>
                </a:lnTo>
                <a:lnTo>
                  <a:pt x="287" y="12677"/>
                </a:lnTo>
                <a:lnTo>
                  <a:pt x="573" y="13058"/>
                </a:lnTo>
                <a:lnTo>
                  <a:pt x="1526" y="14107"/>
                </a:lnTo>
                <a:lnTo>
                  <a:pt x="2002" y="14584"/>
                </a:lnTo>
                <a:lnTo>
                  <a:pt x="2384" y="15060"/>
                </a:lnTo>
                <a:lnTo>
                  <a:pt x="3051" y="15918"/>
                </a:lnTo>
                <a:lnTo>
                  <a:pt x="3527" y="16680"/>
                </a:lnTo>
                <a:lnTo>
                  <a:pt x="3909" y="17062"/>
                </a:lnTo>
                <a:lnTo>
                  <a:pt x="4290" y="17443"/>
                </a:lnTo>
                <a:lnTo>
                  <a:pt x="4862" y="17824"/>
                </a:lnTo>
                <a:lnTo>
                  <a:pt x="5434" y="18110"/>
                </a:lnTo>
                <a:lnTo>
                  <a:pt x="6291" y="18301"/>
                </a:lnTo>
                <a:lnTo>
                  <a:pt x="7054" y="18491"/>
                </a:lnTo>
                <a:lnTo>
                  <a:pt x="9151" y="18968"/>
                </a:lnTo>
                <a:lnTo>
                  <a:pt x="10581" y="19349"/>
                </a:lnTo>
                <a:lnTo>
                  <a:pt x="11248" y="19444"/>
                </a:lnTo>
                <a:lnTo>
                  <a:pt x="12582" y="19444"/>
                </a:lnTo>
                <a:lnTo>
                  <a:pt x="13440" y="19254"/>
                </a:lnTo>
                <a:lnTo>
                  <a:pt x="14488" y="18873"/>
                </a:lnTo>
                <a:lnTo>
                  <a:pt x="14774" y="18682"/>
                </a:lnTo>
                <a:lnTo>
                  <a:pt x="15060" y="18396"/>
                </a:lnTo>
                <a:lnTo>
                  <a:pt x="15632" y="17824"/>
                </a:lnTo>
                <a:lnTo>
                  <a:pt x="16013" y="17157"/>
                </a:lnTo>
                <a:lnTo>
                  <a:pt x="16681" y="16013"/>
                </a:lnTo>
                <a:lnTo>
                  <a:pt x="17157" y="15251"/>
                </a:lnTo>
                <a:lnTo>
                  <a:pt x="17824" y="14488"/>
                </a:lnTo>
                <a:lnTo>
                  <a:pt x="18110" y="14202"/>
                </a:lnTo>
                <a:lnTo>
                  <a:pt x="18777" y="13344"/>
                </a:lnTo>
                <a:lnTo>
                  <a:pt x="19349" y="12677"/>
                </a:lnTo>
                <a:lnTo>
                  <a:pt x="19731" y="11819"/>
                </a:lnTo>
                <a:lnTo>
                  <a:pt x="20112" y="10866"/>
                </a:lnTo>
                <a:lnTo>
                  <a:pt x="20398" y="9818"/>
                </a:lnTo>
                <a:lnTo>
                  <a:pt x="20493" y="8865"/>
                </a:lnTo>
                <a:lnTo>
                  <a:pt x="20493" y="8674"/>
                </a:lnTo>
                <a:lnTo>
                  <a:pt x="20493" y="8197"/>
                </a:lnTo>
                <a:lnTo>
                  <a:pt x="20302" y="7721"/>
                </a:lnTo>
                <a:lnTo>
                  <a:pt x="19826" y="6577"/>
                </a:lnTo>
                <a:lnTo>
                  <a:pt x="19349" y="5338"/>
                </a:lnTo>
                <a:lnTo>
                  <a:pt x="18873" y="4099"/>
                </a:lnTo>
                <a:lnTo>
                  <a:pt x="18492" y="3051"/>
                </a:lnTo>
                <a:lnTo>
                  <a:pt x="18206" y="2479"/>
                </a:lnTo>
                <a:lnTo>
                  <a:pt x="17920" y="2002"/>
                </a:lnTo>
                <a:lnTo>
                  <a:pt x="17348" y="1335"/>
                </a:lnTo>
                <a:lnTo>
                  <a:pt x="16681" y="954"/>
                </a:lnTo>
                <a:lnTo>
                  <a:pt x="16013" y="668"/>
                </a:lnTo>
                <a:lnTo>
                  <a:pt x="14679" y="286"/>
                </a:lnTo>
                <a:lnTo>
                  <a:pt x="13345" y="96"/>
                </a:lnTo>
                <a:lnTo>
                  <a:pt x="12868" y="96"/>
                </a:lnTo>
                <a:lnTo>
                  <a:pt x="1162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13"/>
          <p:cNvSpPr/>
          <p:nvPr/>
        </p:nvSpPr>
        <p:spPr>
          <a:xfrm>
            <a:off x="4864050" y="1029150"/>
            <a:ext cx="1188610" cy="1089581"/>
          </a:xfrm>
          <a:custGeom>
            <a:avLst/>
            <a:gdLst/>
            <a:ahLst/>
            <a:cxnLst/>
            <a:rect l="l" t="t" r="r" b="b"/>
            <a:pathLst>
              <a:path w="42702" h="50136" extrusionOk="0">
                <a:moveTo>
                  <a:pt x="33361" y="1"/>
                </a:moveTo>
                <a:lnTo>
                  <a:pt x="32789" y="96"/>
                </a:lnTo>
                <a:lnTo>
                  <a:pt x="32217" y="192"/>
                </a:lnTo>
                <a:lnTo>
                  <a:pt x="30787" y="763"/>
                </a:lnTo>
                <a:lnTo>
                  <a:pt x="29453" y="1335"/>
                </a:lnTo>
                <a:lnTo>
                  <a:pt x="26689" y="2574"/>
                </a:lnTo>
                <a:lnTo>
                  <a:pt x="26308" y="2765"/>
                </a:lnTo>
                <a:lnTo>
                  <a:pt x="25926" y="3051"/>
                </a:lnTo>
                <a:lnTo>
                  <a:pt x="25640" y="3337"/>
                </a:lnTo>
                <a:lnTo>
                  <a:pt x="25354" y="3718"/>
                </a:lnTo>
                <a:lnTo>
                  <a:pt x="24878" y="4481"/>
                </a:lnTo>
                <a:lnTo>
                  <a:pt x="24592" y="5434"/>
                </a:lnTo>
                <a:lnTo>
                  <a:pt x="24115" y="7435"/>
                </a:lnTo>
                <a:lnTo>
                  <a:pt x="24020" y="7912"/>
                </a:lnTo>
                <a:lnTo>
                  <a:pt x="23829" y="8389"/>
                </a:lnTo>
                <a:lnTo>
                  <a:pt x="23639" y="8770"/>
                </a:lnTo>
                <a:lnTo>
                  <a:pt x="23353" y="9056"/>
                </a:lnTo>
                <a:lnTo>
                  <a:pt x="22972" y="9342"/>
                </a:lnTo>
                <a:lnTo>
                  <a:pt x="22590" y="9628"/>
                </a:lnTo>
                <a:lnTo>
                  <a:pt x="22209" y="9818"/>
                </a:lnTo>
                <a:lnTo>
                  <a:pt x="21732" y="9914"/>
                </a:lnTo>
                <a:lnTo>
                  <a:pt x="20684" y="10200"/>
                </a:lnTo>
                <a:lnTo>
                  <a:pt x="19731" y="10390"/>
                </a:lnTo>
                <a:lnTo>
                  <a:pt x="18873" y="10581"/>
                </a:lnTo>
                <a:lnTo>
                  <a:pt x="18111" y="10771"/>
                </a:lnTo>
                <a:lnTo>
                  <a:pt x="17348" y="11057"/>
                </a:lnTo>
                <a:lnTo>
                  <a:pt x="16681" y="11343"/>
                </a:lnTo>
                <a:lnTo>
                  <a:pt x="16109" y="11725"/>
                </a:lnTo>
                <a:lnTo>
                  <a:pt x="15442" y="11915"/>
                </a:lnTo>
                <a:lnTo>
                  <a:pt x="14012" y="12296"/>
                </a:lnTo>
                <a:lnTo>
                  <a:pt x="12487" y="12868"/>
                </a:lnTo>
                <a:lnTo>
                  <a:pt x="10771" y="13536"/>
                </a:lnTo>
                <a:lnTo>
                  <a:pt x="10009" y="13917"/>
                </a:lnTo>
                <a:lnTo>
                  <a:pt x="9246" y="14393"/>
                </a:lnTo>
                <a:lnTo>
                  <a:pt x="8484" y="14870"/>
                </a:lnTo>
                <a:lnTo>
                  <a:pt x="7721" y="15442"/>
                </a:lnTo>
                <a:lnTo>
                  <a:pt x="5053" y="18015"/>
                </a:lnTo>
                <a:lnTo>
                  <a:pt x="2384" y="20493"/>
                </a:lnTo>
                <a:lnTo>
                  <a:pt x="1812" y="21065"/>
                </a:lnTo>
                <a:lnTo>
                  <a:pt x="1335" y="21637"/>
                </a:lnTo>
                <a:lnTo>
                  <a:pt x="954" y="22304"/>
                </a:lnTo>
                <a:lnTo>
                  <a:pt x="668" y="22972"/>
                </a:lnTo>
                <a:lnTo>
                  <a:pt x="382" y="23639"/>
                </a:lnTo>
                <a:lnTo>
                  <a:pt x="192" y="24306"/>
                </a:lnTo>
                <a:lnTo>
                  <a:pt x="96" y="25068"/>
                </a:lnTo>
                <a:lnTo>
                  <a:pt x="1" y="25831"/>
                </a:lnTo>
                <a:lnTo>
                  <a:pt x="1" y="28023"/>
                </a:lnTo>
                <a:lnTo>
                  <a:pt x="1" y="29167"/>
                </a:lnTo>
                <a:lnTo>
                  <a:pt x="192" y="30215"/>
                </a:lnTo>
                <a:lnTo>
                  <a:pt x="1335" y="37269"/>
                </a:lnTo>
                <a:lnTo>
                  <a:pt x="1812" y="40795"/>
                </a:lnTo>
                <a:lnTo>
                  <a:pt x="2193" y="44322"/>
                </a:lnTo>
                <a:lnTo>
                  <a:pt x="2384" y="45751"/>
                </a:lnTo>
                <a:lnTo>
                  <a:pt x="2670" y="47086"/>
                </a:lnTo>
                <a:lnTo>
                  <a:pt x="2956" y="47658"/>
                </a:lnTo>
                <a:lnTo>
                  <a:pt x="3242" y="48230"/>
                </a:lnTo>
                <a:lnTo>
                  <a:pt x="3528" y="48706"/>
                </a:lnTo>
                <a:lnTo>
                  <a:pt x="3909" y="49087"/>
                </a:lnTo>
                <a:lnTo>
                  <a:pt x="4385" y="49469"/>
                </a:lnTo>
                <a:lnTo>
                  <a:pt x="4957" y="49659"/>
                </a:lnTo>
                <a:lnTo>
                  <a:pt x="5529" y="49850"/>
                </a:lnTo>
                <a:lnTo>
                  <a:pt x="6196" y="50041"/>
                </a:lnTo>
                <a:lnTo>
                  <a:pt x="6959" y="50136"/>
                </a:lnTo>
                <a:lnTo>
                  <a:pt x="7721" y="50136"/>
                </a:lnTo>
                <a:lnTo>
                  <a:pt x="9437" y="50041"/>
                </a:lnTo>
                <a:lnTo>
                  <a:pt x="11057" y="49850"/>
                </a:lnTo>
                <a:lnTo>
                  <a:pt x="12773" y="49659"/>
                </a:lnTo>
                <a:lnTo>
                  <a:pt x="14393" y="49278"/>
                </a:lnTo>
                <a:lnTo>
                  <a:pt x="17157" y="48611"/>
                </a:lnTo>
                <a:lnTo>
                  <a:pt x="20017" y="47944"/>
                </a:lnTo>
                <a:lnTo>
                  <a:pt x="24687" y="47086"/>
                </a:lnTo>
                <a:lnTo>
                  <a:pt x="29453" y="46323"/>
                </a:lnTo>
                <a:lnTo>
                  <a:pt x="32122" y="45847"/>
                </a:lnTo>
                <a:lnTo>
                  <a:pt x="33361" y="45561"/>
                </a:lnTo>
                <a:lnTo>
                  <a:pt x="34695" y="45180"/>
                </a:lnTo>
                <a:lnTo>
                  <a:pt x="35458" y="44798"/>
                </a:lnTo>
                <a:lnTo>
                  <a:pt x="36125" y="44226"/>
                </a:lnTo>
                <a:lnTo>
                  <a:pt x="36411" y="43941"/>
                </a:lnTo>
                <a:lnTo>
                  <a:pt x="36601" y="43559"/>
                </a:lnTo>
                <a:lnTo>
                  <a:pt x="36887" y="42797"/>
                </a:lnTo>
                <a:lnTo>
                  <a:pt x="37173" y="41272"/>
                </a:lnTo>
                <a:lnTo>
                  <a:pt x="37459" y="39842"/>
                </a:lnTo>
                <a:lnTo>
                  <a:pt x="37936" y="36792"/>
                </a:lnTo>
                <a:lnTo>
                  <a:pt x="38222" y="33742"/>
                </a:lnTo>
                <a:lnTo>
                  <a:pt x="38508" y="30692"/>
                </a:lnTo>
                <a:lnTo>
                  <a:pt x="38603" y="27642"/>
                </a:lnTo>
                <a:lnTo>
                  <a:pt x="38698" y="26022"/>
                </a:lnTo>
                <a:lnTo>
                  <a:pt x="38984" y="24497"/>
                </a:lnTo>
                <a:lnTo>
                  <a:pt x="39461" y="22972"/>
                </a:lnTo>
                <a:lnTo>
                  <a:pt x="40128" y="21447"/>
                </a:lnTo>
                <a:lnTo>
                  <a:pt x="40700" y="20017"/>
                </a:lnTo>
                <a:lnTo>
                  <a:pt x="41272" y="18587"/>
                </a:lnTo>
                <a:lnTo>
                  <a:pt x="42320" y="15632"/>
                </a:lnTo>
                <a:lnTo>
                  <a:pt x="42511" y="15061"/>
                </a:lnTo>
                <a:lnTo>
                  <a:pt x="42701" y="14489"/>
                </a:lnTo>
                <a:lnTo>
                  <a:pt x="42701" y="13917"/>
                </a:lnTo>
                <a:lnTo>
                  <a:pt x="42701" y="13345"/>
                </a:lnTo>
                <a:lnTo>
                  <a:pt x="42606" y="12773"/>
                </a:lnTo>
                <a:lnTo>
                  <a:pt x="42416" y="12201"/>
                </a:lnTo>
                <a:lnTo>
                  <a:pt x="42130" y="11629"/>
                </a:lnTo>
                <a:lnTo>
                  <a:pt x="41844" y="11057"/>
                </a:lnTo>
                <a:lnTo>
                  <a:pt x="39080" y="6578"/>
                </a:lnTo>
                <a:lnTo>
                  <a:pt x="36411" y="1907"/>
                </a:lnTo>
                <a:lnTo>
                  <a:pt x="36030" y="1240"/>
                </a:lnTo>
                <a:lnTo>
                  <a:pt x="35553" y="668"/>
                </a:lnTo>
                <a:lnTo>
                  <a:pt x="34981" y="287"/>
                </a:lnTo>
                <a:lnTo>
                  <a:pt x="34504" y="96"/>
                </a:lnTo>
                <a:lnTo>
                  <a:pt x="339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13"/>
          <p:cNvSpPr/>
          <p:nvPr/>
        </p:nvSpPr>
        <p:spPr>
          <a:xfrm>
            <a:off x="758406" y="822951"/>
            <a:ext cx="1154639" cy="1385593"/>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13"/>
          <p:cNvSpPr/>
          <p:nvPr/>
        </p:nvSpPr>
        <p:spPr>
          <a:xfrm rot="10800000" flipH="1">
            <a:off x="8695615" y="-411832"/>
            <a:ext cx="448384" cy="1143808"/>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13"/>
          <p:cNvSpPr/>
          <p:nvPr/>
        </p:nvSpPr>
        <p:spPr>
          <a:xfrm rot="10800000" flipH="1">
            <a:off x="7319733" y="4627619"/>
            <a:ext cx="283680" cy="732032"/>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86" name="Google Shape;486;p13"/>
          <p:cNvGrpSpPr/>
          <p:nvPr/>
        </p:nvGrpSpPr>
        <p:grpSpPr>
          <a:xfrm flipH="1">
            <a:off x="-91277" y="4057044"/>
            <a:ext cx="9283016" cy="1548631"/>
            <a:chOff x="72478" y="3719343"/>
            <a:chExt cx="9127843" cy="1434183"/>
          </a:xfrm>
        </p:grpSpPr>
        <p:sp>
          <p:nvSpPr>
            <p:cNvPr id="487" name="Google Shape;487;p13"/>
            <p:cNvSpPr/>
            <p:nvPr/>
          </p:nvSpPr>
          <p:spPr>
            <a:xfrm rot="10800000" flipH="1">
              <a:off x="8751166" y="3719343"/>
              <a:ext cx="449155" cy="1145774"/>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13"/>
            <p:cNvSpPr/>
            <p:nvPr/>
          </p:nvSpPr>
          <p:spPr>
            <a:xfrm rot="10800000" flipH="1">
              <a:off x="72478" y="4495394"/>
              <a:ext cx="296413" cy="305548"/>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13"/>
            <p:cNvSpPr/>
            <p:nvPr/>
          </p:nvSpPr>
          <p:spPr>
            <a:xfrm rot="10800000" flipH="1">
              <a:off x="492672" y="4128752"/>
              <a:ext cx="840226" cy="1008290"/>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13"/>
            <p:cNvSpPr/>
            <p:nvPr/>
          </p:nvSpPr>
          <p:spPr>
            <a:xfrm rot="10800000" flipH="1">
              <a:off x="2234209" y="4394579"/>
              <a:ext cx="281090" cy="302503"/>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13"/>
            <p:cNvSpPr/>
            <p:nvPr/>
          </p:nvSpPr>
          <p:spPr>
            <a:xfrm rot="10800000" flipH="1">
              <a:off x="2795057" y="4440990"/>
              <a:ext cx="33658" cy="48916"/>
            </a:xfrm>
            <a:custGeom>
              <a:avLst/>
              <a:gdLst/>
              <a:ahLst/>
              <a:cxnLst/>
              <a:rect l="l" t="t" r="r" b="b"/>
              <a:pathLst>
                <a:path w="1050" h="1526" extrusionOk="0">
                  <a:moveTo>
                    <a:pt x="287" y="1"/>
                  </a:moveTo>
                  <a:lnTo>
                    <a:pt x="96" y="96"/>
                  </a:lnTo>
                  <a:lnTo>
                    <a:pt x="1" y="287"/>
                  </a:lnTo>
                  <a:lnTo>
                    <a:pt x="1" y="668"/>
                  </a:lnTo>
                  <a:lnTo>
                    <a:pt x="96" y="763"/>
                  </a:lnTo>
                  <a:lnTo>
                    <a:pt x="287" y="1335"/>
                  </a:lnTo>
                  <a:lnTo>
                    <a:pt x="382" y="1526"/>
                  </a:lnTo>
                  <a:lnTo>
                    <a:pt x="477" y="1526"/>
                  </a:lnTo>
                  <a:lnTo>
                    <a:pt x="572" y="1430"/>
                  </a:lnTo>
                  <a:lnTo>
                    <a:pt x="954" y="858"/>
                  </a:lnTo>
                  <a:lnTo>
                    <a:pt x="1049" y="668"/>
                  </a:lnTo>
                  <a:lnTo>
                    <a:pt x="1049" y="477"/>
                  </a:lnTo>
                  <a:lnTo>
                    <a:pt x="1049" y="382"/>
                  </a:lnTo>
                  <a:lnTo>
                    <a:pt x="858" y="287"/>
                  </a:lnTo>
                  <a:lnTo>
                    <a:pt x="382" y="96"/>
                  </a:lnTo>
                  <a:lnTo>
                    <a:pt x="2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13"/>
            <p:cNvSpPr/>
            <p:nvPr/>
          </p:nvSpPr>
          <p:spPr>
            <a:xfrm>
              <a:off x="4808808" y="4406816"/>
              <a:ext cx="284168" cy="733290"/>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13"/>
            <p:cNvSpPr/>
            <p:nvPr/>
          </p:nvSpPr>
          <p:spPr>
            <a:xfrm rot="10800000" flipH="1">
              <a:off x="8309689" y="4341095"/>
              <a:ext cx="232206" cy="281122"/>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13"/>
            <p:cNvSpPr/>
            <p:nvPr/>
          </p:nvSpPr>
          <p:spPr>
            <a:xfrm rot="10800000" flipH="1">
              <a:off x="7831529" y="4504561"/>
              <a:ext cx="235284" cy="253619"/>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13"/>
            <p:cNvSpPr/>
            <p:nvPr/>
          </p:nvSpPr>
          <p:spPr>
            <a:xfrm rot="10800000" flipH="1">
              <a:off x="7055468" y="4587038"/>
              <a:ext cx="131426" cy="119213"/>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13"/>
            <p:cNvSpPr/>
            <p:nvPr/>
          </p:nvSpPr>
          <p:spPr>
            <a:xfrm rot="10800000" flipH="1">
              <a:off x="8599139" y="4554610"/>
              <a:ext cx="94755" cy="64206"/>
            </a:xfrm>
            <a:custGeom>
              <a:avLst/>
              <a:gdLst/>
              <a:ahLst/>
              <a:cxnLst/>
              <a:rect l="l" t="t" r="r" b="b"/>
              <a:pathLst>
                <a:path w="2956" h="2003" extrusionOk="0">
                  <a:moveTo>
                    <a:pt x="287" y="1"/>
                  </a:moveTo>
                  <a:lnTo>
                    <a:pt x="191" y="96"/>
                  </a:lnTo>
                  <a:lnTo>
                    <a:pt x="1" y="191"/>
                  </a:lnTo>
                  <a:lnTo>
                    <a:pt x="96" y="382"/>
                  </a:lnTo>
                  <a:lnTo>
                    <a:pt x="96" y="477"/>
                  </a:lnTo>
                  <a:lnTo>
                    <a:pt x="954" y="1621"/>
                  </a:lnTo>
                  <a:lnTo>
                    <a:pt x="1240" y="1907"/>
                  </a:lnTo>
                  <a:lnTo>
                    <a:pt x="1526" y="2002"/>
                  </a:lnTo>
                  <a:lnTo>
                    <a:pt x="1812" y="1907"/>
                  </a:lnTo>
                  <a:lnTo>
                    <a:pt x="2098" y="1716"/>
                  </a:lnTo>
                  <a:lnTo>
                    <a:pt x="2765" y="1049"/>
                  </a:lnTo>
                  <a:lnTo>
                    <a:pt x="2860" y="954"/>
                  </a:lnTo>
                  <a:lnTo>
                    <a:pt x="2955" y="668"/>
                  </a:lnTo>
                  <a:lnTo>
                    <a:pt x="2955" y="477"/>
                  </a:lnTo>
                  <a:lnTo>
                    <a:pt x="2860" y="287"/>
                  </a:lnTo>
                  <a:lnTo>
                    <a:pt x="2574" y="191"/>
                  </a:lnTo>
                  <a:lnTo>
                    <a:pt x="2288" y="96"/>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13"/>
            <p:cNvSpPr/>
            <p:nvPr/>
          </p:nvSpPr>
          <p:spPr>
            <a:xfrm rot="10800000" flipH="1">
              <a:off x="7475509" y="4596205"/>
              <a:ext cx="100877" cy="91709"/>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13"/>
            <p:cNvSpPr/>
            <p:nvPr/>
          </p:nvSpPr>
          <p:spPr>
            <a:xfrm flipH="1">
              <a:off x="5514257" y="4415977"/>
              <a:ext cx="155851" cy="149729"/>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13"/>
            <p:cNvSpPr/>
            <p:nvPr/>
          </p:nvSpPr>
          <p:spPr>
            <a:xfrm flipH="1">
              <a:off x="6345325" y="4590134"/>
              <a:ext cx="149729" cy="1344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3"/>
            <p:cNvSpPr/>
            <p:nvPr/>
          </p:nvSpPr>
          <p:spPr>
            <a:xfrm flipH="1">
              <a:off x="5780092" y="4474029"/>
              <a:ext cx="143606" cy="131393"/>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13"/>
            <p:cNvSpPr/>
            <p:nvPr/>
          </p:nvSpPr>
          <p:spPr>
            <a:xfrm flipH="1">
              <a:off x="5966462" y="4269324"/>
              <a:ext cx="152774" cy="116135"/>
            </a:xfrm>
            <a:custGeom>
              <a:avLst/>
              <a:gdLst/>
              <a:ahLst/>
              <a:cxnLst/>
              <a:rect l="l" t="t" r="r" b="b"/>
              <a:pathLst>
                <a:path w="4766" h="3623" extrusionOk="0">
                  <a:moveTo>
                    <a:pt x="4384" y="0"/>
                  </a:moveTo>
                  <a:lnTo>
                    <a:pt x="4194" y="96"/>
                  </a:lnTo>
                  <a:lnTo>
                    <a:pt x="4003" y="286"/>
                  </a:lnTo>
                  <a:lnTo>
                    <a:pt x="4003" y="381"/>
                  </a:lnTo>
                  <a:lnTo>
                    <a:pt x="3908" y="667"/>
                  </a:lnTo>
                  <a:lnTo>
                    <a:pt x="3717" y="1239"/>
                  </a:lnTo>
                  <a:lnTo>
                    <a:pt x="3431" y="2288"/>
                  </a:lnTo>
                  <a:lnTo>
                    <a:pt x="3241" y="2478"/>
                  </a:lnTo>
                  <a:lnTo>
                    <a:pt x="3145" y="2574"/>
                  </a:lnTo>
                  <a:lnTo>
                    <a:pt x="2859" y="2478"/>
                  </a:lnTo>
                  <a:lnTo>
                    <a:pt x="2478" y="2192"/>
                  </a:lnTo>
                  <a:lnTo>
                    <a:pt x="2097" y="1907"/>
                  </a:lnTo>
                  <a:lnTo>
                    <a:pt x="858" y="1049"/>
                  </a:lnTo>
                  <a:lnTo>
                    <a:pt x="477" y="858"/>
                  </a:lnTo>
                  <a:lnTo>
                    <a:pt x="381" y="953"/>
                  </a:lnTo>
                  <a:lnTo>
                    <a:pt x="191" y="953"/>
                  </a:lnTo>
                  <a:lnTo>
                    <a:pt x="95" y="1144"/>
                  </a:lnTo>
                  <a:lnTo>
                    <a:pt x="0" y="1430"/>
                  </a:lnTo>
                  <a:lnTo>
                    <a:pt x="191" y="1621"/>
                  </a:lnTo>
                  <a:lnTo>
                    <a:pt x="477" y="1811"/>
                  </a:lnTo>
                  <a:lnTo>
                    <a:pt x="1144" y="2288"/>
                  </a:lnTo>
                  <a:lnTo>
                    <a:pt x="2288" y="3050"/>
                  </a:lnTo>
                  <a:lnTo>
                    <a:pt x="3050" y="3527"/>
                  </a:lnTo>
                  <a:lnTo>
                    <a:pt x="3431" y="3622"/>
                  </a:lnTo>
                  <a:lnTo>
                    <a:pt x="3622" y="3622"/>
                  </a:lnTo>
                  <a:lnTo>
                    <a:pt x="3717" y="3527"/>
                  </a:lnTo>
                  <a:lnTo>
                    <a:pt x="3908" y="3336"/>
                  </a:lnTo>
                  <a:lnTo>
                    <a:pt x="4099" y="3050"/>
                  </a:lnTo>
                  <a:lnTo>
                    <a:pt x="4194" y="2478"/>
                  </a:lnTo>
                  <a:lnTo>
                    <a:pt x="4575" y="1335"/>
                  </a:lnTo>
                  <a:lnTo>
                    <a:pt x="4670" y="667"/>
                  </a:lnTo>
                  <a:lnTo>
                    <a:pt x="4766" y="381"/>
                  </a:lnTo>
                  <a:lnTo>
                    <a:pt x="4670" y="96"/>
                  </a:lnTo>
                  <a:lnTo>
                    <a:pt x="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13"/>
            <p:cNvSpPr/>
            <p:nvPr/>
          </p:nvSpPr>
          <p:spPr>
            <a:xfrm flipH="1">
              <a:off x="5899242" y="4779549"/>
              <a:ext cx="143638" cy="110013"/>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13"/>
            <p:cNvSpPr/>
            <p:nvPr/>
          </p:nvSpPr>
          <p:spPr>
            <a:xfrm flipH="1">
              <a:off x="5612025" y="4721497"/>
              <a:ext cx="134471" cy="103922"/>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13"/>
            <p:cNvSpPr/>
            <p:nvPr/>
          </p:nvSpPr>
          <p:spPr>
            <a:xfrm rot="10571066" flipH="1">
              <a:off x="2981518" y="4645560"/>
              <a:ext cx="244383" cy="128390"/>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13"/>
            <p:cNvSpPr/>
            <p:nvPr/>
          </p:nvSpPr>
          <p:spPr>
            <a:xfrm rot="10571066" flipH="1">
              <a:off x="3412832" y="4426856"/>
              <a:ext cx="241339" cy="125343"/>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13"/>
            <p:cNvSpPr/>
            <p:nvPr/>
          </p:nvSpPr>
          <p:spPr>
            <a:xfrm rot="10571066" flipH="1">
              <a:off x="4263788" y="4589624"/>
              <a:ext cx="268802" cy="13146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13"/>
            <p:cNvSpPr/>
            <p:nvPr/>
          </p:nvSpPr>
          <p:spPr>
            <a:xfrm rot="10571066" flipH="1">
              <a:off x="3810785" y="4566015"/>
              <a:ext cx="229097" cy="106970"/>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13"/>
            <p:cNvSpPr/>
            <p:nvPr/>
          </p:nvSpPr>
          <p:spPr>
            <a:xfrm rot="10571066" flipH="1">
              <a:off x="4093374" y="4360832"/>
              <a:ext cx="204678" cy="125343"/>
            </a:xfrm>
            <a:custGeom>
              <a:avLst/>
              <a:gdLst/>
              <a:ahLst/>
              <a:cxnLst/>
              <a:rect l="l" t="t" r="r" b="b"/>
              <a:pathLst>
                <a:path w="6387" h="3909" extrusionOk="0">
                  <a:moveTo>
                    <a:pt x="1525" y="0"/>
                  </a:moveTo>
                  <a:lnTo>
                    <a:pt x="1430" y="96"/>
                  </a:lnTo>
                  <a:lnTo>
                    <a:pt x="1335" y="286"/>
                  </a:lnTo>
                  <a:lnTo>
                    <a:pt x="1335" y="477"/>
                  </a:lnTo>
                  <a:lnTo>
                    <a:pt x="1335" y="572"/>
                  </a:lnTo>
                  <a:lnTo>
                    <a:pt x="1335" y="668"/>
                  </a:lnTo>
                  <a:lnTo>
                    <a:pt x="1239" y="668"/>
                  </a:lnTo>
                  <a:lnTo>
                    <a:pt x="858" y="763"/>
                  </a:lnTo>
                  <a:lnTo>
                    <a:pt x="667" y="763"/>
                  </a:lnTo>
                  <a:lnTo>
                    <a:pt x="477" y="858"/>
                  </a:lnTo>
                  <a:lnTo>
                    <a:pt x="191" y="1049"/>
                  </a:lnTo>
                  <a:lnTo>
                    <a:pt x="0" y="1240"/>
                  </a:lnTo>
                  <a:lnTo>
                    <a:pt x="0" y="1430"/>
                  </a:lnTo>
                  <a:lnTo>
                    <a:pt x="95" y="1621"/>
                  </a:lnTo>
                  <a:lnTo>
                    <a:pt x="286" y="1811"/>
                  </a:lnTo>
                  <a:lnTo>
                    <a:pt x="477" y="1811"/>
                  </a:lnTo>
                  <a:lnTo>
                    <a:pt x="572" y="1907"/>
                  </a:lnTo>
                  <a:lnTo>
                    <a:pt x="572" y="2002"/>
                  </a:lnTo>
                  <a:lnTo>
                    <a:pt x="572" y="2097"/>
                  </a:lnTo>
                  <a:lnTo>
                    <a:pt x="572" y="2288"/>
                  </a:lnTo>
                  <a:lnTo>
                    <a:pt x="858" y="2479"/>
                  </a:lnTo>
                  <a:lnTo>
                    <a:pt x="953" y="2574"/>
                  </a:lnTo>
                  <a:lnTo>
                    <a:pt x="953" y="2669"/>
                  </a:lnTo>
                  <a:lnTo>
                    <a:pt x="953" y="2955"/>
                  </a:lnTo>
                  <a:lnTo>
                    <a:pt x="1144" y="3146"/>
                  </a:lnTo>
                  <a:lnTo>
                    <a:pt x="1335" y="3146"/>
                  </a:lnTo>
                  <a:lnTo>
                    <a:pt x="1716" y="3241"/>
                  </a:lnTo>
                  <a:lnTo>
                    <a:pt x="1811" y="3336"/>
                  </a:lnTo>
                  <a:lnTo>
                    <a:pt x="1811" y="3432"/>
                  </a:lnTo>
                  <a:lnTo>
                    <a:pt x="1906" y="3718"/>
                  </a:lnTo>
                  <a:lnTo>
                    <a:pt x="2097" y="3813"/>
                  </a:lnTo>
                  <a:lnTo>
                    <a:pt x="2383" y="3908"/>
                  </a:lnTo>
                  <a:lnTo>
                    <a:pt x="2669" y="3813"/>
                  </a:lnTo>
                  <a:lnTo>
                    <a:pt x="2955" y="3718"/>
                  </a:lnTo>
                  <a:lnTo>
                    <a:pt x="4385" y="3718"/>
                  </a:lnTo>
                  <a:lnTo>
                    <a:pt x="4766" y="3622"/>
                  </a:lnTo>
                  <a:lnTo>
                    <a:pt x="4861" y="3527"/>
                  </a:lnTo>
                  <a:lnTo>
                    <a:pt x="4956" y="3336"/>
                  </a:lnTo>
                  <a:lnTo>
                    <a:pt x="5052" y="3241"/>
                  </a:lnTo>
                  <a:lnTo>
                    <a:pt x="5147" y="3241"/>
                  </a:lnTo>
                  <a:lnTo>
                    <a:pt x="5338" y="3146"/>
                  </a:lnTo>
                  <a:lnTo>
                    <a:pt x="5433" y="3050"/>
                  </a:lnTo>
                  <a:lnTo>
                    <a:pt x="5528" y="2955"/>
                  </a:lnTo>
                  <a:lnTo>
                    <a:pt x="5624" y="2765"/>
                  </a:lnTo>
                  <a:lnTo>
                    <a:pt x="5528" y="2574"/>
                  </a:lnTo>
                  <a:lnTo>
                    <a:pt x="5528" y="2479"/>
                  </a:lnTo>
                  <a:lnTo>
                    <a:pt x="5433" y="2383"/>
                  </a:lnTo>
                  <a:lnTo>
                    <a:pt x="6100" y="2383"/>
                  </a:lnTo>
                  <a:lnTo>
                    <a:pt x="6291" y="2193"/>
                  </a:lnTo>
                  <a:lnTo>
                    <a:pt x="6386" y="2002"/>
                  </a:lnTo>
                  <a:lnTo>
                    <a:pt x="6386" y="1811"/>
                  </a:lnTo>
                  <a:lnTo>
                    <a:pt x="6291" y="1621"/>
                  </a:lnTo>
                  <a:lnTo>
                    <a:pt x="6005" y="1525"/>
                  </a:lnTo>
                  <a:lnTo>
                    <a:pt x="5719" y="1430"/>
                  </a:lnTo>
                  <a:lnTo>
                    <a:pt x="4956" y="1335"/>
                  </a:lnTo>
                  <a:lnTo>
                    <a:pt x="4671" y="1240"/>
                  </a:lnTo>
                  <a:lnTo>
                    <a:pt x="4480" y="1144"/>
                  </a:lnTo>
                  <a:lnTo>
                    <a:pt x="4289" y="1049"/>
                  </a:lnTo>
                  <a:lnTo>
                    <a:pt x="3622" y="1049"/>
                  </a:lnTo>
                  <a:lnTo>
                    <a:pt x="3336" y="954"/>
                  </a:lnTo>
                  <a:lnTo>
                    <a:pt x="3241" y="954"/>
                  </a:lnTo>
                  <a:lnTo>
                    <a:pt x="3336" y="763"/>
                  </a:lnTo>
                  <a:lnTo>
                    <a:pt x="3336" y="668"/>
                  </a:lnTo>
                  <a:lnTo>
                    <a:pt x="3431" y="572"/>
                  </a:lnTo>
                  <a:lnTo>
                    <a:pt x="3431" y="382"/>
                  </a:lnTo>
                  <a:lnTo>
                    <a:pt x="3336" y="286"/>
                  </a:lnTo>
                  <a:lnTo>
                    <a:pt x="3241" y="96"/>
                  </a:lnTo>
                  <a:lnTo>
                    <a:pt x="2955" y="96"/>
                  </a:lnTo>
                  <a:lnTo>
                    <a:pt x="2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13"/>
            <p:cNvSpPr/>
            <p:nvPr/>
          </p:nvSpPr>
          <p:spPr>
            <a:xfrm rot="10002049" flipH="1">
              <a:off x="6153428" y="4351691"/>
              <a:ext cx="915178" cy="70604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3"/>
            <p:cNvSpPr/>
            <p:nvPr/>
          </p:nvSpPr>
          <p:spPr>
            <a:xfrm flipH="1">
              <a:off x="5364558" y="4660399"/>
              <a:ext cx="128348" cy="88632"/>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11" name="Google Shape;511;p13"/>
          <p:cNvSpPr/>
          <p:nvPr/>
        </p:nvSpPr>
        <p:spPr>
          <a:xfrm>
            <a:off x="2960541" y="4921049"/>
            <a:ext cx="152275" cy="145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13"/>
          <p:cNvSpPr txBox="1">
            <a:spLocks noGrp="1"/>
          </p:cNvSpPr>
          <p:nvPr>
            <p:ph type="title" hasCustomPrompt="1"/>
          </p:nvPr>
        </p:nvSpPr>
        <p:spPr>
          <a:xfrm>
            <a:off x="713213" y="1234440"/>
            <a:ext cx="1188600" cy="86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600"/>
              <a:buNone/>
              <a:defRPr sz="56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513" name="Google Shape;513;p13"/>
          <p:cNvSpPr txBox="1">
            <a:spLocks noGrp="1"/>
          </p:cNvSpPr>
          <p:nvPr>
            <p:ph type="title" idx="2"/>
          </p:nvPr>
        </p:nvSpPr>
        <p:spPr>
          <a:xfrm>
            <a:off x="1968517" y="1234440"/>
            <a:ext cx="26034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4" name="Google Shape;514;p13"/>
          <p:cNvSpPr txBox="1">
            <a:spLocks noGrp="1"/>
          </p:cNvSpPr>
          <p:nvPr>
            <p:ph type="subTitle" idx="1"/>
          </p:nvPr>
        </p:nvSpPr>
        <p:spPr>
          <a:xfrm>
            <a:off x="1968500" y="1618315"/>
            <a:ext cx="2311500" cy="648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b="0" i="0">
                <a:latin typeface="Arial" panose="020B0604020202020204" pitchFamily="34" charset="0"/>
                <a:cs typeface="Arial" panose="020B0604020202020204" pitchFamily="34" charset="0"/>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15" name="Google Shape;515;p13"/>
          <p:cNvSpPr txBox="1">
            <a:spLocks noGrp="1"/>
          </p:cNvSpPr>
          <p:nvPr>
            <p:ph type="title" idx="3" hasCustomPrompt="1"/>
          </p:nvPr>
        </p:nvSpPr>
        <p:spPr>
          <a:xfrm>
            <a:off x="4863988" y="1234440"/>
            <a:ext cx="1188600" cy="86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600"/>
              <a:buNone/>
              <a:defRPr sz="56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516" name="Google Shape;516;p13"/>
          <p:cNvSpPr txBox="1">
            <a:spLocks noGrp="1"/>
          </p:cNvSpPr>
          <p:nvPr>
            <p:ph type="title" idx="4"/>
          </p:nvPr>
        </p:nvSpPr>
        <p:spPr>
          <a:xfrm>
            <a:off x="6119263" y="1234440"/>
            <a:ext cx="2311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17" name="Google Shape;517;p13"/>
          <p:cNvSpPr txBox="1">
            <a:spLocks noGrp="1"/>
          </p:cNvSpPr>
          <p:nvPr>
            <p:ph type="subTitle" idx="5"/>
          </p:nvPr>
        </p:nvSpPr>
        <p:spPr>
          <a:xfrm>
            <a:off x="6119275" y="1618315"/>
            <a:ext cx="2311500" cy="64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18" name="Google Shape;518;p13"/>
          <p:cNvSpPr txBox="1">
            <a:spLocks noGrp="1"/>
          </p:cNvSpPr>
          <p:nvPr>
            <p:ph type="title" idx="6" hasCustomPrompt="1"/>
          </p:nvPr>
        </p:nvSpPr>
        <p:spPr>
          <a:xfrm>
            <a:off x="713213" y="2822165"/>
            <a:ext cx="1188600" cy="86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600"/>
              <a:buNone/>
              <a:defRPr sz="4500" b="1" i="0">
                <a:solidFill>
                  <a:schemeClr val="lt1"/>
                </a:solidFill>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r>
              <a:t>xx%</a:t>
            </a:r>
          </a:p>
        </p:txBody>
      </p:sp>
      <p:sp>
        <p:nvSpPr>
          <p:cNvPr id="519" name="Google Shape;519;p13"/>
          <p:cNvSpPr txBox="1">
            <a:spLocks noGrp="1"/>
          </p:cNvSpPr>
          <p:nvPr>
            <p:ph type="title" idx="7"/>
          </p:nvPr>
        </p:nvSpPr>
        <p:spPr>
          <a:xfrm>
            <a:off x="1968517" y="2822165"/>
            <a:ext cx="2603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20" name="Google Shape;520;p13"/>
          <p:cNvSpPr txBox="1">
            <a:spLocks noGrp="1"/>
          </p:cNvSpPr>
          <p:nvPr>
            <p:ph type="subTitle" idx="8"/>
          </p:nvPr>
        </p:nvSpPr>
        <p:spPr>
          <a:xfrm>
            <a:off x="1968500" y="3206040"/>
            <a:ext cx="2311500" cy="64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21" name="Google Shape;521;p13"/>
          <p:cNvSpPr txBox="1">
            <a:spLocks noGrp="1"/>
          </p:cNvSpPr>
          <p:nvPr>
            <p:ph type="title" idx="9" hasCustomPrompt="1"/>
          </p:nvPr>
        </p:nvSpPr>
        <p:spPr>
          <a:xfrm>
            <a:off x="4863988" y="2822165"/>
            <a:ext cx="1188600" cy="86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900"/>
              <a:buNone/>
              <a:defRPr sz="59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r>
              <a:t>xx%</a:t>
            </a:r>
          </a:p>
        </p:txBody>
      </p:sp>
      <p:sp>
        <p:nvSpPr>
          <p:cNvPr id="522" name="Google Shape;522;p13"/>
          <p:cNvSpPr txBox="1">
            <a:spLocks noGrp="1"/>
          </p:cNvSpPr>
          <p:nvPr>
            <p:ph type="title" idx="13"/>
          </p:nvPr>
        </p:nvSpPr>
        <p:spPr>
          <a:xfrm>
            <a:off x="6119263" y="2822165"/>
            <a:ext cx="2311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523" name="Google Shape;523;p13"/>
          <p:cNvSpPr txBox="1">
            <a:spLocks noGrp="1"/>
          </p:cNvSpPr>
          <p:nvPr>
            <p:ph type="subTitle" idx="14"/>
          </p:nvPr>
        </p:nvSpPr>
        <p:spPr>
          <a:xfrm>
            <a:off x="6119275" y="3206040"/>
            <a:ext cx="2311500" cy="64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524"/>
        <p:cNvGrpSpPr/>
        <p:nvPr/>
      </p:nvGrpSpPr>
      <p:grpSpPr>
        <a:xfrm>
          <a:off x="0" y="0"/>
          <a:ext cx="0" cy="0"/>
          <a:chOff x="0" y="0"/>
          <a:chExt cx="0" cy="0"/>
        </a:xfrm>
      </p:grpSpPr>
      <p:sp>
        <p:nvSpPr>
          <p:cNvPr id="525" name="Google Shape;525;p14"/>
          <p:cNvSpPr/>
          <p:nvPr/>
        </p:nvSpPr>
        <p:spPr>
          <a:xfrm>
            <a:off x="3280275" y="1603000"/>
            <a:ext cx="2248807" cy="2332185"/>
          </a:xfrm>
          <a:custGeom>
            <a:avLst/>
            <a:gdLst/>
            <a:ahLst/>
            <a:cxnLst/>
            <a:rect l="l" t="t" r="r" b="b"/>
            <a:pathLst>
              <a:path w="20494" h="19445" extrusionOk="0">
                <a:moveTo>
                  <a:pt x="11248" y="1"/>
                </a:moveTo>
                <a:lnTo>
                  <a:pt x="10771" y="96"/>
                </a:lnTo>
                <a:lnTo>
                  <a:pt x="10199" y="191"/>
                </a:lnTo>
                <a:lnTo>
                  <a:pt x="9627" y="382"/>
                </a:lnTo>
                <a:lnTo>
                  <a:pt x="7912" y="954"/>
                </a:lnTo>
                <a:lnTo>
                  <a:pt x="7435" y="1240"/>
                </a:lnTo>
                <a:lnTo>
                  <a:pt x="6959" y="1526"/>
                </a:lnTo>
                <a:lnTo>
                  <a:pt x="6387" y="1907"/>
                </a:lnTo>
                <a:lnTo>
                  <a:pt x="5910" y="2288"/>
                </a:lnTo>
                <a:lnTo>
                  <a:pt x="5529" y="2479"/>
                </a:lnTo>
                <a:lnTo>
                  <a:pt x="4004" y="3527"/>
                </a:lnTo>
                <a:lnTo>
                  <a:pt x="2860" y="4480"/>
                </a:lnTo>
                <a:lnTo>
                  <a:pt x="2479" y="4766"/>
                </a:lnTo>
                <a:lnTo>
                  <a:pt x="2193" y="5147"/>
                </a:lnTo>
                <a:lnTo>
                  <a:pt x="1716" y="5910"/>
                </a:lnTo>
                <a:lnTo>
                  <a:pt x="1430" y="6672"/>
                </a:lnTo>
                <a:lnTo>
                  <a:pt x="763" y="8483"/>
                </a:lnTo>
                <a:lnTo>
                  <a:pt x="382" y="9341"/>
                </a:lnTo>
                <a:lnTo>
                  <a:pt x="191" y="10294"/>
                </a:lnTo>
                <a:lnTo>
                  <a:pt x="1" y="11533"/>
                </a:lnTo>
                <a:lnTo>
                  <a:pt x="1" y="11819"/>
                </a:lnTo>
                <a:lnTo>
                  <a:pt x="96" y="12201"/>
                </a:lnTo>
                <a:lnTo>
                  <a:pt x="287" y="12677"/>
                </a:lnTo>
                <a:lnTo>
                  <a:pt x="573" y="13058"/>
                </a:lnTo>
                <a:lnTo>
                  <a:pt x="1526" y="14107"/>
                </a:lnTo>
                <a:lnTo>
                  <a:pt x="2002" y="14584"/>
                </a:lnTo>
                <a:lnTo>
                  <a:pt x="2384" y="15060"/>
                </a:lnTo>
                <a:lnTo>
                  <a:pt x="3051" y="15918"/>
                </a:lnTo>
                <a:lnTo>
                  <a:pt x="3527" y="16680"/>
                </a:lnTo>
                <a:lnTo>
                  <a:pt x="3909" y="17062"/>
                </a:lnTo>
                <a:lnTo>
                  <a:pt x="4290" y="17443"/>
                </a:lnTo>
                <a:lnTo>
                  <a:pt x="4862" y="17824"/>
                </a:lnTo>
                <a:lnTo>
                  <a:pt x="5434" y="18110"/>
                </a:lnTo>
                <a:lnTo>
                  <a:pt x="6291" y="18301"/>
                </a:lnTo>
                <a:lnTo>
                  <a:pt x="7054" y="18491"/>
                </a:lnTo>
                <a:lnTo>
                  <a:pt x="9151" y="18968"/>
                </a:lnTo>
                <a:lnTo>
                  <a:pt x="10581" y="19349"/>
                </a:lnTo>
                <a:lnTo>
                  <a:pt x="11248" y="19444"/>
                </a:lnTo>
                <a:lnTo>
                  <a:pt x="12582" y="19444"/>
                </a:lnTo>
                <a:lnTo>
                  <a:pt x="13440" y="19254"/>
                </a:lnTo>
                <a:lnTo>
                  <a:pt x="14488" y="18873"/>
                </a:lnTo>
                <a:lnTo>
                  <a:pt x="14774" y="18682"/>
                </a:lnTo>
                <a:lnTo>
                  <a:pt x="15060" y="18396"/>
                </a:lnTo>
                <a:lnTo>
                  <a:pt x="15632" y="17824"/>
                </a:lnTo>
                <a:lnTo>
                  <a:pt x="16013" y="17157"/>
                </a:lnTo>
                <a:lnTo>
                  <a:pt x="16681" y="16013"/>
                </a:lnTo>
                <a:lnTo>
                  <a:pt x="17157" y="15251"/>
                </a:lnTo>
                <a:lnTo>
                  <a:pt x="17824" y="14488"/>
                </a:lnTo>
                <a:lnTo>
                  <a:pt x="18110" y="14202"/>
                </a:lnTo>
                <a:lnTo>
                  <a:pt x="18777" y="13344"/>
                </a:lnTo>
                <a:lnTo>
                  <a:pt x="19349" y="12677"/>
                </a:lnTo>
                <a:lnTo>
                  <a:pt x="19731" y="11819"/>
                </a:lnTo>
                <a:lnTo>
                  <a:pt x="20112" y="10866"/>
                </a:lnTo>
                <a:lnTo>
                  <a:pt x="20398" y="9818"/>
                </a:lnTo>
                <a:lnTo>
                  <a:pt x="20493" y="8865"/>
                </a:lnTo>
                <a:lnTo>
                  <a:pt x="20493" y="8674"/>
                </a:lnTo>
                <a:lnTo>
                  <a:pt x="20493" y="8197"/>
                </a:lnTo>
                <a:lnTo>
                  <a:pt x="20302" y="7721"/>
                </a:lnTo>
                <a:lnTo>
                  <a:pt x="19826" y="6577"/>
                </a:lnTo>
                <a:lnTo>
                  <a:pt x="19349" y="5338"/>
                </a:lnTo>
                <a:lnTo>
                  <a:pt x="18873" y="4099"/>
                </a:lnTo>
                <a:lnTo>
                  <a:pt x="18492" y="3051"/>
                </a:lnTo>
                <a:lnTo>
                  <a:pt x="18206" y="2479"/>
                </a:lnTo>
                <a:lnTo>
                  <a:pt x="17920" y="2002"/>
                </a:lnTo>
                <a:lnTo>
                  <a:pt x="17348" y="1335"/>
                </a:lnTo>
                <a:lnTo>
                  <a:pt x="16681" y="954"/>
                </a:lnTo>
                <a:lnTo>
                  <a:pt x="16013" y="668"/>
                </a:lnTo>
                <a:lnTo>
                  <a:pt x="14679" y="286"/>
                </a:lnTo>
                <a:lnTo>
                  <a:pt x="13345" y="96"/>
                </a:lnTo>
                <a:lnTo>
                  <a:pt x="12868" y="96"/>
                </a:lnTo>
                <a:lnTo>
                  <a:pt x="11629"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14"/>
          <p:cNvSpPr/>
          <p:nvPr/>
        </p:nvSpPr>
        <p:spPr>
          <a:xfrm>
            <a:off x="498950" y="1594400"/>
            <a:ext cx="2320417" cy="2298102"/>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14"/>
          <p:cNvSpPr/>
          <p:nvPr/>
        </p:nvSpPr>
        <p:spPr>
          <a:xfrm>
            <a:off x="5989975" y="1594400"/>
            <a:ext cx="2441761" cy="2298141"/>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8" name="Google Shape;528;p14"/>
          <p:cNvGrpSpPr/>
          <p:nvPr/>
        </p:nvGrpSpPr>
        <p:grpSpPr>
          <a:xfrm>
            <a:off x="-117562" y="4549420"/>
            <a:ext cx="9025327" cy="2010143"/>
            <a:chOff x="-104287" y="4328245"/>
            <a:chExt cx="9025327" cy="2010143"/>
          </a:xfrm>
        </p:grpSpPr>
        <p:sp>
          <p:nvSpPr>
            <p:cNvPr id="529" name="Google Shape;529;p14"/>
            <p:cNvSpPr/>
            <p:nvPr/>
          </p:nvSpPr>
          <p:spPr>
            <a:xfrm rot="10800000" flipH="1">
              <a:off x="1036436" y="4561036"/>
              <a:ext cx="295904" cy="332595"/>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14"/>
            <p:cNvSpPr/>
            <p:nvPr/>
          </p:nvSpPr>
          <p:spPr>
            <a:xfrm rot="10800000" flipH="1">
              <a:off x="1214138" y="4328245"/>
              <a:ext cx="1244448" cy="125714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14"/>
            <p:cNvSpPr/>
            <p:nvPr/>
          </p:nvSpPr>
          <p:spPr>
            <a:xfrm rot="10800000" flipH="1">
              <a:off x="-104287" y="4512811"/>
              <a:ext cx="692384" cy="887979"/>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14"/>
            <p:cNvSpPr/>
            <p:nvPr/>
          </p:nvSpPr>
          <p:spPr>
            <a:xfrm rot="10800000" flipH="1">
              <a:off x="7720795" y="4602102"/>
              <a:ext cx="348889" cy="379675"/>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14"/>
            <p:cNvSpPr/>
            <p:nvPr/>
          </p:nvSpPr>
          <p:spPr>
            <a:xfrm rot="10800000" flipH="1">
              <a:off x="8582448" y="4798825"/>
              <a:ext cx="338592" cy="399100"/>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14"/>
            <p:cNvSpPr/>
            <p:nvPr/>
          </p:nvSpPr>
          <p:spPr>
            <a:xfrm rot="10800000" flipH="1">
              <a:off x="8252889" y="4564120"/>
              <a:ext cx="118976" cy="133045"/>
            </a:xfrm>
            <a:custGeom>
              <a:avLst/>
              <a:gdLst/>
              <a:ahLst/>
              <a:cxnLst/>
              <a:rect l="l" t="t" r="r" b="b"/>
              <a:pathLst>
                <a:path w="3718" h="3813" extrusionOk="0">
                  <a:moveTo>
                    <a:pt x="1811" y="0"/>
                  </a:moveTo>
                  <a:lnTo>
                    <a:pt x="1239" y="96"/>
                  </a:lnTo>
                  <a:lnTo>
                    <a:pt x="953" y="286"/>
                  </a:lnTo>
                  <a:lnTo>
                    <a:pt x="763" y="572"/>
                  </a:lnTo>
                  <a:lnTo>
                    <a:pt x="286" y="1335"/>
                  </a:lnTo>
                  <a:lnTo>
                    <a:pt x="96" y="2288"/>
                  </a:lnTo>
                  <a:lnTo>
                    <a:pt x="0" y="2574"/>
                  </a:lnTo>
                  <a:lnTo>
                    <a:pt x="96" y="2764"/>
                  </a:lnTo>
                  <a:lnTo>
                    <a:pt x="191" y="2955"/>
                  </a:lnTo>
                  <a:lnTo>
                    <a:pt x="382" y="3146"/>
                  </a:lnTo>
                  <a:lnTo>
                    <a:pt x="1144" y="3527"/>
                  </a:lnTo>
                  <a:lnTo>
                    <a:pt x="1907" y="3813"/>
                  </a:lnTo>
                  <a:lnTo>
                    <a:pt x="2383" y="3813"/>
                  </a:lnTo>
                  <a:lnTo>
                    <a:pt x="2574" y="3718"/>
                  </a:lnTo>
                  <a:lnTo>
                    <a:pt x="2860" y="3432"/>
                  </a:lnTo>
                  <a:lnTo>
                    <a:pt x="3146" y="2955"/>
                  </a:lnTo>
                  <a:lnTo>
                    <a:pt x="3432" y="2479"/>
                  </a:lnTo>
                  <a:lnTo>
                    <a:pt x="3622" y="1621"/>
                  </a:lnTo>
                  <a:lnTo>
                    <a:pt x="3718" y="763"/>
                  </a:lnTo>
                  <a:lnTo>
                    <a:pt x="3622" y="477"/>
                  </a:lnTo>
                  <a:lnTo>
                    <a:pt x="3527" y="286"/>
                  </a:lnTo>
                  <a:lnTo>
                    <a:pt x="3336" y="96"/>
                  </a:lnTo>
                  <a:lnTo>
                    <a:pt x="3050" y="96"/>
                  </a:lnTo>
                  <a:lnTo>
                    <a:pt x="1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14"/>
            <p:cNvSpPr/>
            <p:nvPr/>
          </p:nvSpPr>
          <p:spPr>
            <a:xfrm rot="10800000" flipH="1">
              <a:off x="4829778" y="4535508"/>
              <a:ext cx="179453" cy="472917"/>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14"/>
            <p:cNvSpPr/>
            <p:nvPr/>
          </p:nvSpPr>
          <p:spPr>
            <a:xfrm rot="10800000" flipH="1">
              <a:off x="7209782" y="4595645"/>
              <a:ext cx="131200" cy="129765"/>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14"/>
            <p:cNvSpPr/>
            <p:nvPr/>
          </p:nvSpPr>
          <p:spPr>
            <a:xfrm>
              <a:off x="5310438" y="4615358"/>
              <a:ext cx="149472" cy="1463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14"/>
            <p:cNvSpPr/>
            <p:nvPr/>
          </p:nvSpPr>
          <p:spPr>
            <a:xfrm>
              <a:off x="5880822" y="4488978"/>
              <a:ext cx="143360" cy="143024"/>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14"/>
            <p:cNvSpPr/>
            <p:nvPr/>
          </p:nvSpPr>
          <p:spPr>
            <a:xfrm>
              <a:off x="5597134" y="4552168"/>
              <a:ext cx="143392" cy="139710"/>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14"/>
            <p:cNvSpPr/>
            <p:nvPr/>
          </p:nvSpPr>
          <p:spPr>
            <a:xfrm>
              <a:off x="5761843" y="4821536"/>
              <a:ext cx="143392" cy="119751"/>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14"/>
            <p:cNvSpPr/>
            <p:nvPr/>
          </p:nvSpPr>
          <p:spPr>
            <a:xfrm>
              <a:off x="5511756" y="4871432"/>
              <a:ext cx="137280" cy="109772"/>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14"/>
            <p:cNvSpPr/>
            <p:nvPr/>
          </p:nvSpPr>
          <p:spPr>
            <a:xfrm>
              <a:off x="6057723" y="4758346"/>
              <a:ext cx="134240" cy="113121"/>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14"/>
            <p:cNvSpPr/>
            <p:nvPr/>
          </p:nvSpPr>
          <p:spPr>
            <a:xfrm rot="10800000" flipH="1">
              <a:off x="4248247" y="4655803"/>
              <a:ext cx="268416" cy="143059"/>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14"/>
            <p:cNvSpPr/>
            <p:nvPr/>
          </p:nvSpPr>
          <p:spPr>
            <a:xfrm rot="10800000" flipH="1">
              <a:off x="2744467" y="4735637"/>
              <a:ext cx="244032" cy="119751"/>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14"/>
            <p:cNvSpPr/>
            <p:nvPr/>
          </p:nvSpPr>
          <p:spPr>
            <a:xfrm rot="10800000" flipH="1">
              <a:off x="3641254" y="4862017"/>
              <a:ext cx="213536" cy="119751"/>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14"/>
            <p:cNvSpPr/>
            <p:nvPr/>
          </p:nvSpPr>
          <p:spPr>
            <a:xfrm rot="10800000" flipH="1">
              <a:off x="3799883" y="4595963"/>
              <a:ext cx="228768" cy="116401"/>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14"/>
            <p:cNvSpPr/>
            <p:nvPr/>
          </p:nvSpPr>
          <p:spPr>
            <a:xfrm rot="10800000" flipH="1">
              <a:off x="3336254" y="4685741"/>
              <a:ext cx="213536" cy="116436"/>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14"/>
            <p:cNvSpPr/>
            <p:nvPr/>
          </p:nvSpPr>
          <p:spPr>
            <a:xfrm rot="9933068" flipH="1">
              <a:off x="5378410" y="4645648"/>
              <a:ext cx="1784170" cy="1487023"/>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14"/>
            <p:cNvSpPr/>
            <p:nvPr/>
          </p:nvSpPr>
          <p:spPr>
            <a:xfrm rot="10800000" flipH="1">
              <a:off x="702526" y="4592356"/>
              <a:ext cx="225728" cy="256111"/>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14"/>
            <p:cNvSpPr/>
            <p:nvPr/>
          </p:nvSpPr>
          <p:spPr>
            <a:xfrm>
              <a:off x="6310882" y="4691842"/>
              <a:ext cx="128128" cy="96478"/>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51" name="Google Shape;551;p14"/>
          <p:cNvSpPr/>
          <p:nvPr/>
        </p:nvSpPr>
        <p:spPr>
          <a:xfrm rot="10800000" flipH="1">
            <a:off x="1180912" y="244361"/>
            <a:ext cx="155584" cy="155584"/>
          </a:xfrm>
          <a:custGeom>
            <a:avLst/>
            <a:gdLst/>
            <a:ahLst/>
            <a:cxnLst/>
            <a:rect l="l" t="t" r="r" b="b"/>
            <a:pathLst>
              <a:path w="4862" h="4862" extrusionOk="0">
                <a:moveTo>
                  <a:pt x="2955" y="1"/>
                </a:moveTo>
                <a:lnTo>
                  <a:pt x="2669" y="96"/>
                </a:lnTo>
                <a:lnTo>
                  <a:pt x="2193" y="382"/>
                </a:lnTo>
                <a:lnTo>
                  <a:pt x="382" y="1621"/>
                </a:lnTo>
                <a:lnTo>
                  <a:pt x="96" y="1812"/>
                </a:lnTo>
                <a:lnTo>
                  <a:pt x="1" y="2003"/>
                </a:lnTo>
                <a:lnTo>
                  <a:pt x="1" y="2193"/>
                </a:lnTo>
                <a:lnTo>
                  <a:pt x="1" y="2384"/>
                </a:lnTo>
                <a:lnTo>
                  <a:pt x="191" y="2479"/>
                </a:lnTo>
                <a:lnTo>
                  <a:pt x="382" y="2479"/>
                </a:lnTo>
                <a:lnTo>
                  <a:pt x="668" y="2384"/>
                </a:lnTo>
                <a:lnTo>
                  <a:pt x="858" y="2289"/>
                </a:lnTo>
                <a:lnTo>
                  <a:pt x="1621" y="1717"/>
                </a:lnTo>
                <a:lnTo>
                  <a:pt x="2479" y="1240"/>
                </a:lnTo>
                <a:lnTo>
                  <a:pt x="2669" y="1145"/>
                </a:lnTo>
                <a:lnTo>
                  <a:pt x="2860" y="1145"/>
                </a:lnTo>
                <a:lnTo>
                  <a:pt x="2955" y="1335"/>
                </a:lnTo>
                <a:lnTo>
                  <a:pt x="3051" y="1621"/>
                </a:lnTo>
                <a:lnTo>
                  <a:pt x="3241" y="2289"/>
                </a:lnTo>
                <a:lnTo>
                  <a:pt x="3813" y="3814"/>
                </a:lnTo>
                <a:lnTo>
                  <a:pt x="3813" y="3909"/>
                </a:lnTo>
                <a:lnTo>
                  <a:pt x="3908" y="4290"/>
                </a:lnTo>
                <a:lnTo>
                  <a:pt x="4099" y="4576"/>
                </a:lnTo>
                <a:lnTo>
                  <a:pt x="4290" y="4767"/>
                </a:lnTo>
                <a:lnTo>
                  <a:pt x="4480" y="4862"/>
                </a:lnTo>
                <a:lnTo>
                  <a:pt x="4671" y="4767"/>
                </a:lnTo>
                <a:lnTo>
                  <a:pt x="4862" y="4576"/>
                </a:lnTo>
                <a:lnTo>
                  <a:pt x="4862" y="4290"/>
                </a:lnTo>
                <a:lnTo>
                  <a:pt x="4766" y="4004"/>
                </a:lnTo>
                <a:lnTo>
                  <a:pt x="3718" y="668"/>
                </a:lnTo>
                <a:lnTo>
                  <a:pt x="3623" y="478"/>
                </a:lnTo>
                <a:lnTo>
                  <a:pt x="3337" y="96"/>
                </a:lnTo>
                <a:lnTo>
                  <a:pt x="3146"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14"/>
          <p:cNvSpPr/>
          <p:nvPr/>
        </p:nvSpPr>
        <p:spPr>
          <a:xfrm rot="10800000" flipH="1">
            <a:off x="1411672" y="399939"/>
            <a:ext cx="146432" cy="140352"/>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14"/>
          <p:cNvSpPr/>
          <p:nvPr/>
        </p:nvSpPr>
        <p:spPr>
          <a:xfrm rot="10800000" flipH="1">
            <a:off x="316347" y="251988"/>
            <a:ext cx="152544" cy="140320"/>
          </a:xfrm>
          <a:custGeom>
            <a:avLst/>
            <a:gdLst/>
            <a:ahLst/>
            <a:cxnLst/>
            <a:rect l="l" t="t" r="r" b="b"/>
            <a:pathLst>
              <a:path w="4767" h="4385" extrusionOk="0">
                <a:moveTo>
                  <a:pt x="3146" y="1"/>
                </a:moveTo>
                <a:lnTo>
                  <a:pt x="2955" y="96"/>
                </a:lnTo>
                <a:lnTo>
                  <a:pt x="2669" y="191"/>
                </a:lnTo>
                <a:lnTo>
                  <a:pt x="2383" y="287"/>
                </a:lnTo>
                <a:lnTo>
                  <a:pt x="1811" y="668"/>
                </a:lnTo>
                <a:lnTo>
                  <a:pt x="1049" y="1335"/>
                </a:lnTo>
                <a:lnTo>
                  <a:pt x="286" y="1907"/>
                </a:lnTo>
                <a:lnTo>
                  <a:pt x="96" y="2002"/>
                </a:lnTo>
                <a:lnTo>
                  <a:pt x="0" y="2193"/>
                </a:lnTo>
                <a:lnTo>
                  <a:pt x="0" y="2383"/>
                </a:lnTo>
                <a:lnTo>
                  <a:pt x="96" y="2479"/>
                </a:lnTo>
                <a:lnTo>
                  <a:pt x="191" y="2574"/>
                </a:lnTo>
                <a:lnTo>
                  <a:pt x="382" y="2669"/>
                </a:lnTo>
                <a:lnTo>
                  <a:pt x="668" y="2574"/>
                </a:lnTo>
                <a:lnTo>
                  <a:pt x="763" y="2479"/>
                </a:lnTo>
                <a:lnTo>
                  <a:pt x="1144" y="2193"/>
                </a:lnTo>
                <a:lnTo>
                  <a:pt x="1907" y="1621"/>
                </a:lnTo>
                <a:lnTo>
                  <a:pt x="2479" y="1240"/>
                </a:lnTo>
                <a:lnTo>
                  <a:pt x="2764" y="1049"/>
                </a:lnTo>
                <a:lnTo>
                  <a:pt x="3050" y="954"/>
                </a:lnTo>
                <a:lnTo>
                  <a:pt x="3241" y="954"/>
                </a:lnTo>
                <a:lnTo>
                  <a:pt x="3336" y="1049"/>
                </a:lnTo>
                <a:lnTo>
                  <a:pt x="3432" y="1335"/>
                </a:lnTo>
                <a:lnTo>
                  <a:pt x="3527" y="1907"/>
                </a:lnTo>
                <a:lnTo>
                  <a:pt x="3622" y="2383"/>
                </a:lnTo>
                <a:lnTo>
                  <a:pt x="3718" y="3241"/>
                </a:lnTo>
                <a:lnTo>
                  <a:pt x="3908" y="4004"/>
                </a:lnTo>
                <a:lnTo>
                  <a:pt x="4099" y="4290"/>
                </a:lnTo>
                <a:lnTo>
                  <a:pt x="4194" y="4290"/>
                </a:lnTo>
                <a:lnTo>
                  <a:pt x="4290" y="4385"/>
                </a:lnTo>
                <a:lnTo>
                  <a:pt x="4575" y="4290"/>
                </a:lnTo>
                <a:lnTo>
                  <a:pt x="4766" y="4099"/>
                </a:lnTo>
                <a:lnTo>
                  <a:pt x="4766" y="3813"/>
                </a:lnTo>
                <a:lnTo>
                  <a:pt x="4671" y="3622"/>
                </a:lnTo>
                <a:lnTo>
                  <a:pt x="4575" y="2765"/>
                </a:lnTo>
                <a:lnTo>
                  <a:pt x="4480" y="1907"/>
                </a:lnTo>
                <a:lnTo>
                  <a:pt x="4385" y="1430"/>
                </a:lnTo>
                <a:lnTo>
                  <a:pt x="4290" y="954"/>
                </a:lnTo>
                <a:lnTo>
                  <a:pt x="4004" y="477"/>
                </a:lnTo>
                <a:lnTo>
                  <a:pt x="3813" y="287"/>
                </a:lnTo>
                <a:lnTo>
                  <a:pt x="3622" y="191"/>
                </a:lnTo>
                <a:lnTo>
                  <a:pt x="3432" y="96"/>
                </a:lnTo>
                <a:lnTo>
                  <a:pt x="31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14"/>
          <p:cNvSpPr/>
          <p:nvPr/>
        </p:nvSpPr>
        <p:spPr>
          <a:xfrm rot="10800000" flipH="1">
            <a:off x="1265241" y="820834"/>
            <a:ext cx="146432" cy="131168"/>
          </a:xfrm>
          <a:custGeom>
            <a:avLst/>
            <a:gdLst/>
            <a:ahLst/>
            <a:cxnLst/>
            <a:rect l="l" t="t" r="r" b="b"/>
            <a:pathLst>
              <a:path w="4576" h="4099" extrusionOk="0">
                <a:moveTo>
                  <a:pt x="2383" y="0"/>
                </a:moveTo>
                <a:lnTo>
                  <a:pt x="2097" y="191"/>
                </a:lnTo>
                <a:lnTo>
                  <a:pt x="1621" y="572"/>
                </a:lnTo>
                <a:lnTo>
                  <a:pt x="763" y="1335"/>
                </a:lnTo>
                <a:lnTo>
                  <a:pt x="286" y="1811"/>
                </a:lnTo>
                <a:lnTo>
                  <a:pt x="96" y="2002"/>
                </a:lnTo>
                <a:lnTo>
                  <a:pt x="0" y="2288"/>
                </a:lnTo>
                <a:lnTo>
                  <a:pt x="96" y="2574"/>
                </a:lnTo>
                <a:lnTo>
                  <a:pt x="572" y="2574"/>
                </a:lnTo>
                <a:lnTo>
                  <a:pt x="763" y="2478"/>
                </a:lnTo>
                <a:lnTo>
                  <a:pt x="953" y="2193"/>
                </a:lnTo>
                <a:lnTo>
                  <a:pt x="1335" y="1907"/>
                </a:lnTo>
                <a:lnTo>
                  <a:pt x="2193" y="1239"/>
                </a:lnTo>
                <a:lnTo>
                  <a:pt x="2478" y="1144"/>
                </a:lnTo>
                <a:lnTo>
                  <a:pt x="2574" y="1144"/>
                </a:lnTo>
                <a:lnTo>
                  <a:pt x="2764" y="1335"/>
                </a:lnTo>
                <a:lnTo>
                  <a:pt x="2955" y="1811"/>
                </a:lnTo>
                <a:lnTo>
                  <a:pt x="3146" y="2288"/>
                </a:lnTo>
                <a:lnTo>
                  <a:pt x="3622" y="3622"/>
                </a:lnTo>
                <a:lnTo>
                  <a:pt x="3908" y="4004"/>
                </a:lnTo>
                <a:lnTo>
                  <a:pt x="4003" y="4004"/>
                </a:lnTo>
                <a:lnTo>
                  <a:pt x="4099" y="4099"/>
                </a:lnTo>
                <a:lnTo>
                  <a:pt x="4385" y="4004"/>
                </a:lnTo>
                <a:lnTo>
                  <a:pt x="4575" y="3813"/>
                </a:lnTo>
                <a:lnTo>
                  <a:pt x="4575" y="3622"/>
                </a:lnTo>
                <a:lnTo>
                  <a:pt x="4385" y="3241"/>
                </a:lnTo>
                <a:lnTo>
                  <a:pt x="4099" y="2478"/>
                </a:lnTo>
                <a:lnTo>
                  <a:pt x="3622" y="1144"/>
                </a:lnTo>
                <a:lnTo>
                  <a:pt x="3241" y="382"/>
                </a:lnTo>
                <a:lnTo>
                  <a:pt x="2955" y="96"/>
                </a:lnTo>
                <a:lnTo>
                  <a:pt x="28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14"/>
          <p:cNvSpPr/>
          <p:nvPr/>
        </p:nvSpPr>
        <p:spPr>
          <a:xfrm rot="10800000" flipH="1">
            <a:off x="1040589" y="546358"/>
            <a:ext cx="140320" cy="109856"/>
          </a:xfrm>
          <a:custGeom>
            <a:avLst/>
            <a:gdLst/>
            <a:ahLst/>
            <a:cxnLst/>
            <a:rect l="l" t="t" r="r" b="b"/>
            <a:pathLst>
              <a:path w="4385" h="3433" extrusionOk="0">
                <a:moveTo>
                  <a:pt x="2383" y="1"/>
                </a:moveTo>
                <a:lnTo>
                  <a:pt x="2097" y="191"/>
                </a:lnTo>
                <a:lnTo>
                  <a:pt x="1335" y="668"/>
                </a:lnTo>
                <a:lnTo>
                  <a:pt x="668" y="1145"/>
                </a:lnTo>
                <a:lnTo>
                  <a:pt x="96" y="1621"/>
                </a:lnTo>
                <a:lnTo>
                  <a:pt x="0" y="1812"/>
                </a:lnTo>
                <a:lnTo>
                  <a:pt x="0" y="2002"/>
                </a:lnTo>
                <a:lnTo>
                  <a:pt x="96" y="2193"/>
                </a:lnTo>
                <a:lnTo>
                  <a:pt x="286" y="2288"/>
                </a:lnTo>
                <a:lnTo>
                  <a:pt x="477" y="2193"/>
                </a:lnTo>
                <a:lnTo>
                  <a:pt x="858" y="2002"/>
                </a:lnTo>
                <a:lnTo>
                  <a:pt x="1144" y="1812"/>
                </a:lnTo>
                <a:lnTo>
                  <a:pt x="2193" y="1049"/>
                </a:lnTo>
                <a:lnTo>
                  <a:pt x="2383" y="954"/>
                </a:lnTo>
                <a:lnTo>
                  <a:pt x="2574" y="1049"/>
                </a:lnTo>
                <a:lnTo>
                  <a:pt x="2669" y="1240"/>
                </a:lnTo>
                <a:lnTo>
                  <a:pt x="2955" y="1812"/>
                </a:lnTo>
                <a:lnTo>
                  <a:pt x="3241" y="2574"/>
                </a:lnTo>
                <a:lnTo>
                  <a:pt x="3432" y="2956"/>
                </a:lnTo>
                <a:lnTo>
                  <a:pt x="3527" y="3146"/>
                </a:lnTo>
                <a:lnTo>
                  <a:pt x="3718" y="3337"/>
                </a:lnTo>
                <a:lnTo>
                  <a:pt x="3908" y="3432"/>
                </a:lnTo>
                <a:lnTo>
                  <a:pt x="4099" y="3432"/>
                </a:lnTo>
                <a:lnTo>
                  <a:pt x="4289" y="3241"/>
                </a:lnTo>
                <a:lnTo>
                  <a:pt x="4385" y="3051"/>
                </a:lnTo>
                <a:lnTo>
                  <a:pt x="4289" y="2765"/>
                </a:lnTo>
                <a:lnTo>
                  <a:pt x="4004" y="2193"/>
                </a:lnTo>
                <a:lnTo>
                  <a:pt x="3718" y="1335"/>
                </a:lnTo>
                <a:lnTo>
                  <a:pt x="3527" y="954"/>
                </a:lnTo>
                <a:lnTo>
                  <a:pt x="3432" y="763"/>
                </a:lnTo>
                <a:lnTo>
                  <a:pt x="3336" y="668"/>
                </a:lnTo>
                <a:lnTo>
                  <a:pt x="3241" y="287"/>
                </a:lnTo>
                <a:lnTo>
                  <a:pt x="2955"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14"/>
          <p:cNvSpPr/>
          <p:nvPr/>
        </p:nvSpPr>
        <p:spPr>
          <a:xfrm rot="10800000" flipH="1">
            <a:off x="763887" y="248668"/>
            <a:ext cx="122048" cy="125088"/>
          </a:xfrm>
          <a:custGeom>
            <a:avLst/>
            <a:gdLst/>
            <a:ahLst/>
            <a:cxnLst/>
            <a:rect l="l" t="t" r="r" b="b"/>
            <a:pathLst>
              <a:path w="3814" h="3909" extrusionOk="0">
                <a:moveTo>
                  <a:pt x="2288" y="1"/>
                </a:moveTo>
                <a:lnTo>
                  <a:pt x="2097" y="96"/>
                </a:lnTo>
                <a:lnTo>
                  <a:pt x="1716" y="287"/>
                </a:lnTo>
                <a:lnTo>
                  <a:pt x="763" y="954"/>
                </a:lnTo>
                <a:lnTo>
                  <a:pt x="191" y="1430"/>
                </a:lnTo>
                <a:lnTo>
                  <a:pt x="96" y="1621"/>
                </a:lnTo>
                <a:lnTo>
                  <a:pt x="1" y="1716"/>
                </a:lnTo>
                <a:lnTo>
                  <a:pt x="96" y="1907"/>
                </a:lnTo>
                <a:lnTo>
                  <a:pt x="191" y="2097"/>
                </a:lnTo>
                <a:lnTo>
                  <a:pt x="572" y="2097"/>
                </a:lnTo>
                <a:lnTo>
                  <a:pt x="954" y="1812"/>
                </a:lnTo>
                <a:lnTo>
                  <a:pt x="1716" y="1240"/>
                </a:lnTo>
                <a:lnTo>
                  <a:pt x="1907" y="1144"/>
                </a:lnTo>
                <a:lnTo>
                  <a:pt x="2002" y="1049"/>
                </a:lnTo>
                <a:lnTo>
                  <a:pt x="2193" y="1144"/>
                </a:lnTo>
                <a:lnTo>
                  <a:pt x="2288" y="1240"/>
                </a:lnTo>
                <a:lnTo>
                  <a:pt x="2383" y="1430"/>
                </a:lnTo>
                <a:lnTo>
                  <a:pt x="2765" y="2574"/>
                </a:lnTo>
                <a:lnTo>
                  <a:pt x="2955" y="3241"/>
                </a:lnTo>
                <a:lnTo>
                  <a:pt x="3051" y="3527"/>
                </a:lnTo>
                <a:lnTo>
                  <a:pt x="3146" y="3813"/>
                </a:lnTo>
                <a:lnTo>
                  <a:pt x="3337" y="3908"/>
                </a:lnTo>
                <a:lnTo>
                  <a:pt x="3622" y="3908"/>
                </a:lnTo>
                <a:lnTo>
                  <a:pt x="3813" y="3813"/>
                </a:lnTo>
                <a:lnTo>
                  <a:pt x="3813" y="3527"/>
                </a:lnTo>
                <a:lnTo>
                  <a:pt x="3813" y="3146"/>
                </a:lnTo>
                <a:lnTo>
                  <a:pt x="3718" y="2955"/>
                </a:lnTo>
                <a:lnTo>
                  <a:pt x="3622" y="2479"/>
                </a:lnTo>
                <a:lnTo>
                  <a:pt x="3051" y="858"/>
                </a:lnTo>
                <a:lnTo>
                  <a:pt x="2860" y="382"/>
                </a:lnTo>
                <a:lnTo>
                  <a:pt x="2765" y="191"/>
                </a:lnTo>
                <a:lnTo>
                  <a:pt x="2479" y="96"/>
                </a:lnTo>
                <a:lnTo>
                  <a:pt x="2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14"/>
          <p:cNvSpPr/>
          <p:nvPr/>
        </p:nvSpPr>
        <p:spPr>
          <a:xfrm rot="10800000">
            <a:off x="548467" y="546338"/>
            <a:ext cx="149472" cy="137280"/>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14"/>
          <p:cNvSpPr/>
          <p:nvPr/>
        </p:nvSpPr>
        <p:spPr>
          <a:xfrm rot="10800000">
            <a:off x="838203" y="697311"/>
            <a:ext cx="143392" cy="131200"/>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14"/>
          <p:cNvSpPr/>
          <p:nvPr/>
        </p:nvSpPr>
        <p:spPr>
          <a:xfrm rot="10800000">
            <a:off x="1532118" y="707996"/>
            <a:ext cx="143392" cy="109824"/>
          </a:xfrm>
          <a:custGeom>
            <a:avLst/>
            <a:gdLst/>
            <a:ahLst/>
            <a:cxnLst/>
            <a:rect l="l" t="t" r="r" b="b"/>
            <a:pathLst>
              <a:path w="4481" h="3432" extrusionOk="0">
                <a:moveTo>
                  <a:pt x="954" y="0"/>
                </a:moveTo>
                <a:lnTo>
                  <a:pt x="763" y="95"/>
                </a:lnTo>
                <a:lnTo>
                  <a:pt x="572" y="286"/>
                </a:lnTo>
                <a:lnTo>
                  <a:pt x="477" y="477"/>
                </a:lnTo>
                <a:lnTo>
                  <a:pt x="382" y="953"/>
                </a:lnTo>
                <a:lnTo>
                  <a:pt x="191" y="2002"/>
                </a:lnTo>
                <a:lnTo>
                  <a:pt x="0" y="2955"/>
                </a:lnTo>
                <a:lnTo>
                  <a:pt x="0" y="3050"/>
                </a:lnTo>
                <a:lnTo>
                  <a:pt x="96" y="3336"/>
                </a:lnTo>
                <a:lnTo>
                  <a:pt x="286" y="3431"/>
                </a:lnTo>
                <a:lnTo>
                  <a:pt x="382" y="3431"/>
                </a:lnTo>
                <a:lnTo>
                  <a:pt x="572" y="3336"/>
                </a:lnTo>
                <a:lnTo>
                  <a:pt x="668" y="3241"/>
                </a:lnTo>
                <a:lnTo>
                  <a:pt x="763" y="2955"/>
                </a:lnTo>
                <a:lnTo>
                  <a:pt x="954" y="2002"/>
                </a:lnTo>
                <a:lnTo>
                  <a:pt x="954" y="1906"/>
                </a:lnTo>
                <a:lnTo>
                  <a:pt x="1049" y="1430"/>
                </a:lnTo>
                <a:lnTo>
                  <a:pt x="1239" y="1239"/>
                </a:lnTo>
                <a:lnTo>
                  <a:pt x="1525" y="1239"/>
                </a:lnTo>
                <a:lnTo>
                  <a:pt x="1621" y="1334"/>
                </a:lnTo>
                <a:lnTo>
                  <a:pt x="2002" y="1620"/>
                </a:lnTo>
                <a:lnTo>
                  <a:pt x="2574" y="2002"/>
                </a:lnTo>
                <a:lnTo>
                  <a:pt x="2669" y="2097"/>
                </a:lnTo>
                <a:lnTo>
                  <a:pt x="3718" y="2859"/>
                </a:lnTo>
                <a:lnTo>
                  <a:pt x="4099" y="2955"/>
                </a:lnTo>
                <a:lnTo>
                  <a:pt x="4385" y="2859"/>
                </a:lnTo>
                <a:lnTo>
                  <a:pt x="4480" y="2764"/>
                </a:lnTo>
                <a:lnTo>
                  <a:pt x="4480" y="2478"/>
                </a:lnTo>
                <a:lnTo>
                  <a:pt x="4480" y="2288"/>
                </a:lnTo>
                <a:lnTo>
                  <a:pt x="4099" y="2097"/>
                </a:lnTo>
                <a:lnTo>
                  <a:pt x="2764" y="1144"/>
                </a:lnTo>
                <a:lnTo>
                  <a:pt x="2383" y="858"/>
                </a:lnTo>
                <a:lnTo>
                  <a:pt x="1907" y="477"/>
                </a:lnTo>
                <a:lnTo>
                  <a:pt x="1525" y="191"/>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14"/>
          <p:cNvSpPr/>
          <p:nvPr/>
        </p:nvSpPr>
        <p:spPr>
          <a:xfrm rot="-5400000">
            <a:off x="7620884" y="-640608"/>
            <a:ext cx="572600" cy="1592663"/>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14"/>
          <p:cNvSpPr/>
          <p:nvPr/>
        </p:nvSpPr>
        <p:spPr>
          <a:xfrm rot="10147949">
            <a:off x="8116526" y="-206213"/>
            <a:ext cx="138472" cy="651180"/>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14"/>
          <p:cNvSpPr/>
          <p:nvPr/>
        </p:nvSpPr>
        <p:spPr>
          <a:xfrm rot="10800000" flipH="1">
            <a:off x="920538" y="117631"/>
            <a:ext cx="225728" cy="256111"/>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14"/>
          <p:cNvSpPr/>
          <p:nvPr/>
        </p:nvSpPr>
        <p:spPr>
          <a:xfrm>
            <a:off x="5431459" y="4544743"/>
            <a:ext cx="143392" cy="139710"/>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14"/>
          <p:cNvSpPr txBox="1">
            <a:spLocks noGrp="1"/>
          </p:cNvSpPr>
          <p:nvPr>
            <p:ph type="title"/>
          </p:nvPr>
        </p:nvSpPr>
        <p:spPr>
          <a:xfrm>
            <a:off x="714250" y="54257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spcBef>
                <a:spcPts val="0"/>
              </a:spcBef>
              <a:spcAft>
                <a:spcPts val="0"/>
              </a:spcAft>
              <a:buSzPts val="2500"/>
              <a:buNone/>
              <a:defRPr>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SzPts val="2500"/>
              <a:buNone/>
              <a:defRPr>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SzPts val="2500"/>
              <a:buNone/>
              <a:defRPr>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SzPts val="2500"/>
              <a:buNone/>
              <a:defRPr>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SzPts val="2500"/>
              <a:buNone/>
              <a:defRPr>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SzPts val="2500"/>
              <a:buNone/>
              <a:defRPr>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SzPts val="2500"/>
              <a:buNone/>
              <a:defRPr>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SzPts val="2500"/>
              <a:buNone/>
              <a:defRPr>
                <a:latin typeface="Roboto" panose="02000000000000000000"/>
                <a:ea typeface="Roboto" panose="02000000000000000000"/>
                <a:cs typeface="Roboto" panose="02000000000000000000"/>
                <a:sym typeface="Roboto" panose="02000000000000000000"/>
              </a:defRPr>
            </a:lvl9pPr>
          </a:lstStyle>
          <a:p/>
        </p:txBody>
      </p:sp>
      <p:sp>
        <p:nvSpPr>
          <p:cNvPr id="565" name="Google Shape;565;p14"/>
          <p:cNvSpPr txBox="1">
            <a:spLocks noGrp="1"/>
          </p:cNvSpPr>
          <p:nvPr>
            <p:ph type="subTitle" idx="1"/>
          </p:nvPr>
        </p:nvSpPr>
        <p:spPr>
          <a:xfrm>
            <a:off x="735174" y="2016550"/>
            <a:ext cx="1720200" cy="4638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Lexend Exa"/>
              <a:buNone/>
              <a:defRPr sz="20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vl2pPr lvl="1">
              <a:spcBef>
                <a:spcPts val="1600"/>
              </a:spcBef>
              <a:spcAft>
                <a:spcPts val="0"/>
              </a:spcAft>
              <a:buSzPts val="2000"/>
              <a:buFont typeface="Lexend Exa"/>
              <a:buNone/>
              <a:defRPr sz="2000" b="1">
                <a:latin typeface="Lexend Exa"/>
                <a:ea typeface="Lexend Exa"/>
                <a:cs typeface="Lexend Exa"/>
                <a:sym typeface="Lexend Exa"/>
              </a:defRPr>
            </a:lvl2pPr>
            <a:lvl3pPr lvl="2">
              <a:spcBef>
                <a:spcPts val="1600"/>
              </a:spcBef>
              <a:spcAft>
                <a:spcPts val="0"/>
              </a:spcAft>
              <a:buSzPts val="2000"/>
              <a:buFont typeface="Lexend Exa"/>
              <a:buNone/>
              <a:defRPr sz="2000" b="1">
                <a:latin typeface="Lexend Exa"/>
                <a:ea typeface="Lexend Exa"/>
                <a:cs typeface="Lexend Exa"/>
                <a:sym typeface="Lexend Exa"/>
              </a:defRPr>
            </a:lvl3pPr>
            <a:lvl4pPr lvl="3">
              <a:spcBef>
                <a:spcPts val="1600"/>
              </a:spcBef>
              <a:spcAft>
                <a:spcPts val="0"/>
              </a:spcAft>
              <a:buSzPts val="2000"/>
              <a:buFont typeface="Lexend Exa"/>
              <a:buNone/>
              <a:defRPr sz="2000" b="1">
                <a:latin typeface="Lexend Exa"/>
                <a:ea typeface="Lexend Exa"/>
                <a:cs typeface="Lexend Exa"/>
                <a:sym typeface="Lexend Exa"/>
              </a:defRPr>
            </a:lvl4pPr>
            <a:lvl5pPr lvl="4">
              <a:spcBef>
                <a:spcPts val="1600"/>
              </a:spcBef>
              <a:spcAft>
                <a:spcPts val="0"/>
              </a:spcAft>
              <a:buSzPts val="2000"/>
              <a:buFont typeface="Lexend Exa"/>
              <a:buNone/>
              <a:defRPr sz="2000" b="1">
                <a:latin typeface="Lexend Exa"/>
                <a:ea typeface="Lexend Exa"/>
                <a:cs typeface="Lexend Exa"/>
                <a:sym typeface="Lexend Exa"/>
              </a:defRPr>
            </a:lvl5pPr>
            <a:lvl6pPr lvl="5">
              <a:spcBef>
                <a:spcPts val="1600"/>
              </a:spcBef>
              <a:spcAft>
                <a:spcPts val="0"/>
              </a:spcAft>
              <a:buSzPts val="2000"/>
              <a:buFont typeface="Lexend Exa"/>
              <a:buNone/>
              <a:defRPr sz="2000" b="1">
                <a:latin typeface="Lexend Exa"/>
                <a:ea typeface="Lexend Exa"/>
                <a:cs typeface="Lexend Exa"/>
                <a:sym typeface="Lexend Exa"/>
              </a:defRPr>
            </a:lvl6pPr>
            <a:lvl7pPr lvl="6">
              <a:spcBef>
                <a:spcPts val="1600"/>
              </a:spcBef>
              <a:spcAft>
                <a:spcPts val="0"/>
              </a:spcAft>
              <a:buSzPts val="2000"/>
              <a:buFont typeface="Lexend Exa"/>
              <a:buNone/>
              <a:defRPr sz="2000" b="1">
                <a:latin typeface="Lexend Exa"/>
                <a:ea typeface="Lexend Exa"/>
                <a:cs typeface="Lexend Exa"/>
                <a:sym typeface="Lexend Exa"/>
              </a:defRPr>
            </a:lvl7pPr>
            <a:lvl8pPr lvl="7">
              <a:spcBef>
                <a:spcPts val="1600"/>
              </a:spcBef>
              <a:spcAft>
                <a:spcPts val="0"/>
              </a:spcAft>
              <a:buSzPts val="2000"/>
              <a:buFont typeface="Lexend Exa"/>
              <a:buNone/>
              <a:defRPr sz="2000" b="1">
                <a:latin typeface="Lexend Exa"/>
                <a:ea typeface="Lexend Exa"/>
                <a:cs typeface="Lexend Exa"/>
                <a:sym typeface="Lexend Exa"/>
              </a:defRPr>
            </a:lvl8pPr>
            <a:lvl9pPr lvl="8">
              <a:spcBef>
                <a:spcPts val="1600"/>
              </a:spcBef>
              <a:spcAft>
                <a:spcPts val="1600"/>
              </a:spcAft>
              <a:buSzPts val="2000"/>
              <a:buFont typeface="Lexend Exa"/>
              <a:buNone/>
              <a:defRPr sz="2000" b="1">
                <a:latin typeface="Lexend Exa"/>
                <a:ea typeface="Lexend Exa"/>
                <a:cs typeface="Lexend Exa"/>
                <a:sym typeface="Lexend Exa"/>
              </a:defRPr>
            </a:lvl9pPr>
          </a:lstStyle>
          <a:p/>
        </p:txBody>
      </p:sp>
      <p:sp>
        <p:nvSpPr>
          <p:cNvPr id="566" name="Google Shape;566;p14"/>
          <p:cNvSpPr txBox="1">
            <a:spLocks noGrp="1"/>
          </p:cNvSpPr>
          <p:nvPr>
            <p:ph type="subTitle" idx="2"/>
          </p:nvPr>
        </p:nvSpPr>
        <p:spPr>
          <a:xfrm>
            <a:off x="735174" y="2459175"/>
            <a:ext cx="1737300" cy="12576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400" b="0" i="0">
                <a:latin typeface="Arial" panose="020B0604020202020204" pitchFamily="34" charset="0"/>
                <a:cs typeface="Arial" panose="020B0604020202020204" pitchFamily="34" charset="0"/>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567" name="Google Shape;567;p14"/>
          <p:cNvSpPr txBox="1">
            <a:spLocks noGrp="1"/>
          </p:cNvSpPr>
          <p:nvPr>
            <p:ph type="subTitle" idx="3"/>
          </p:nvPr>
        </p:nvSpPr>
        <p:spPr>
          <a:xfrm>
            <a:off x="3544565" y="2016550"/>
            <a:ext cx="1720200" cy="46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vl2pPr lvl="1" rtl="0">
              <a:spcBef>
                <a:spcPts val="1600"/>
              </a:spcBef>
              <a:spcAft>
                <a:spcPts val="0"/>
              </a:spcAft>
              <a:buSzPts val="2000"/>
              <a:buFont typeface="Lexend Exa"/>
              <a:buNone/>
              <a:defRPr sz="2000" b="1">
                <a:latin typeface="Lexend Exa"/>
                <a:ea typeface="Lexend Exa"/>
                <a:cs typeface="Lexend Exa"/>
                <a:sym typeface="Lexend Exa"/>
              </a:defRPr>
            </a:lvl2pPr>
            <a:lvl3pPr lvl="2" rtl="0">
              <a:spcBef>
                <a:spcPts val="1600"/>
              </a:spcBef>
              <a:spcAft>
                <a:spcPts val="0"/>
              </a:spcAft>
              <a:buSzPts val="2000"/>
              <a:buFont typeface="Lexend Exa"/>
              <a:buNone/>
              <a:defRPr sz="2000" b="1">
                <a:latin typeface="Lexend Exa"/>
                <a:ea typeface="Lexend Exa"/>
                <a:cs typeface="Lexend Exa"/>
                <a:sym typeface="Lexend Exa"/>
              </a:defRPr>
            </a:lvl3pPr>
            <a:lvl4pPr lvl="3" rtl="0">
              <a:spcBef>
                <a:spcPts val="1600"/>
              </a:spcBef>
              <a:spcAft>
                <a:spcPts val="0"/>
              </a:spcAft>
              <a:buSzPts val="2000"/>
              <a:buFont typeface="Lexend Exa"/>
              <a:buNone/>
              <a:defRPr sz="2000" b="1">
                <a:latin typeface="Lexend Exa"/>
                <a:ea typeface="Lexend Exa"/>
                <a:cs typeface="Lexend Exa"/>
                <a:sym typeface="Lexend Exa"/>
              </a:defRPr>
            </a:lvl4pPr>
            <a:lvl5pPr lvl="4" rtl="0">
              <a:spcBef>
                <a:spcPts val="1600"/>
              </a:spcBef>
              <a:spcAft>
                <a:spcPts val="0"/>
              </a:spcAft>
              <a:buSzPts val="2000"/>
              <a:buFont typeface="Lexend Exa"/>
              <a:buNone/>
              <a:defRPr sz="2000" b="1">
                <a:latin typeface="Lexend Exa"/>
                <a:ea typeface="Lexend Exa"/>
                <a:cs typeface="Lexend Exa"/>
                <a:sym typeface="Lexend Exa"/>
              </a:defRPr>
            </a:lvl5pPr>
            <a:lvl6pPr lvl="5" rtl="0">
              <a:spcBef>
                <a:spcPts val="1600"/>
              </a:spcBef>
              <a:spcAft>
                <a:spcPts val="0"/>
              </a:spcAft>
              <a:buSzPts val="2000"/>
              <a:buFont typeface="Lexend Exa"/>
              <a:buNone/>
              <a:defRPr sz="2000" b="1">
                <a:latin typeface="Lexend Exa"/>
                <a:ea typeface="Lexend Exa"/>
                <a:cs typeface="Lexend Exa"/>
                <a:sym typeface="Lexend Exa"/>
              </a:defRPr>
            </a:lvl6pPr>
            <a:lvl7pPr lvl="6" rtl="0">
              <a:spcBef>
                <a:spcPts val="1600"/>
              </a:spcBef>
              <a:spcAft>
                <a:spcPts val="0"/>
              </a:spcAft>
              <a:buSzPts val="2000"/>
              <a:buFont typeface="Lexend Exa"/>
              <a:buNone/>
              <a:defRPr sz="2000" b="1">
                <a:latin typeface="Lexend Exa"/>
                <a:ea typeface="Lexend Exa"/>
                <a:cs typeface="Lexend Exa"/>
                <a:sym typeface="Lexend Exa"/>
              </a:defRPr>
            </a:lvl7pPr>
            <a:lvl8pPr lvl="7" rtl="0">
              <a:spcBef>
                <a:spcPts val="1600"/>
              </a:spcBef>
              <a:spcAft>
                <a:spcPts val="0"/>
              </a:spcAft>
              <a:buSzPts val="2000"/>
              <a:buFont typeface="Lexend Exa"/>
              <a:buNone/>
              <a:defRPr sz="2000" b="1">
                <a:latin typeface="Lexend Exa"/>
                <a:ea typeface="Lexend Exa"/>
                <a:cs typeface="Lexend Exa"/>
                <a:sym typeface="Lexend Exa"/>
              </a:defRPr>
            </a:lvl8pPr>
            <a:lvl9pPr lvl="8" rtl="0">
              <a:spcBef>
                <a:spcPts val="1600"/>
              </a:spcBef>
              <a:spcAft>
                <a:spcPts val="1600"/>
              </a:spcAft>
              <a:buSzPts val="2000"/>
              <a:buFont typeface="Lexend Exa"/>
              <a:buNone/>
              <a:defRPr sz="2000" b="1">
                <a:latin typeface="Lexend Exa"/>
                <a:ea typeface="Lexend Exa"/>
                <a:cs typeface="Lexend Exa"/>
                <a:sym typeface="Lexend Exa"/>
              </a:defRPr>
            </a:lvl9pPr>
          </a:lstStyle>
          <a:p/>
        </p:txBody>
      </p:sp>
      <p:sp>
        <p:nvSpPr>
          <p:cNvPr id="568" name="Google Shape;568;p14"/>
          <p:cNvSpPr txBox="1">
            <a:spLocks noGrp="1"/>
          </p:cNvSpPr>
          <p:nvPr>
            <p:ph type="subTitle" idx="4"/>
          </p:nvPr>
        </p:nvSpPr>
        <p:spPr>
          <a:xfrm>
            <a:off x="3540293" y="2459175"/>
            <a:ext cx="1737300" cy="125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69" name="Google Shape;569;p14"/>
          <p:cNvSpPr txBox="1">
            <a:spLocks noGrp="1"/>
          </p:cNvSpPr>
          <p:nvPr>
            <p:ph type="subTitle" idx="5"/>
          </p:nvPr>
        </p:nvSpPr>
        <p:spPr>
          <a:xfrm>
            <a:off x="6353955" y="2016550"/>
            <a:ext cx="1720200" cy="46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vl2pPr lvl="1" rtl="0">
              <a:spcBef>
                <a:spcPts val="1600"/>
              </a:spcBef>
              <a:spcAft>
                <a:spcPts val="0"/>
              </a:spcAft>
              <a:buSzPts val="2000"/>
              <a:buFont typeface="Lexend Exa"/>
              <a:buNone/>
              <a:defRPr sz="2000" b="1">
                <a:latin typeface="Lexend Exa"/>
                <a:ea typeface="Lexend Exa"/>
                <a:cs typeface="Lexend Exa"/>
                <a:sym typeface="Lexend Exa"/>
              </a:defRPr>
            </a:lvl2pPr>
            <a:lvl3pPr lvl="2" rtl="0">
              <a:spcBef>
                <a:spcPts val="1600"/>
              </a:spcBef>
              <a:spcAft>
                <a:spcPts val="0"/>
              </a:spcAft>
              <a:buSzPts val="2000"/>
              <a:buFont typeface="Lexend Exa"/>
              <a:buNone/>
              <a:defRPr sz="2000" b="1">
                <a:latin typeface="Lexend Exa"/>
                <a:ea typeface="Lexend Exa"/>
                <a:cs typeface="Lexend Exa"/>
                <a:sym typeface="Lexend Exa"/>
              </a:defRPr>
            </a:lvl3pPr>
            <a:lvl4pPr lvl="3" rtl="0">
              <a:spcBef>
                <a:spcPts val="1600"/>
              </a:spcBef>
              <a:spcAft>
                <a:spcPts val="0"/>
              </a:spcAft>
              <a:buSzPts val="2000"/>
              <a:buFont typeface="Lexend Exa"/>
              <a:buNone/>
              <a:defRPr sz="2000" b="1">
                <a:latin typeface="Lexend Exa"/>
                <a:ea typeface="Lexend Exa"/>
                <a:cs typeface="Lexend Exa"/>
                <a:sym typeface="Lexend Exa"/>
              </a:defRPr>
            </a:lvl4pPr>
            <a:lvl5pPr lvl="4" rtl="0">
              <a:spcBef>
                <a:spcPts val="1600"/>
              </a:spcBef>
              <a:spcAft>
                <a:spcPts val="0"/>
              </a:spcAft>
              <a:buSzPts val="2000"/>
              <a:buFont typeface="Lexend Exa"/>
              <a:buNone/>
              <a:defRPr sz="2000" b="1">
                <a:latin typeface="Lexend Exa"/>
                <a:ea typeface="Lexend Exa"/>
                <a:cs typeface="Lexend Exa"/>
                <a:sym typeface="Lexend Exa"/>
              </a:defRPr>
            </a:lvl5pPr>
            <a:lvl6pPr lvl="5" rtl="0">
              <a:spcBef>
                <a:spcPts val="1600"/>
              </a:spcBef>
              <a:spcAft>
                <a:spcPts val="0"/>
              </a:spcAft>
              <a:buSzPts val="2000"/>
              <a:buFont typeface="Lexend Exa"/>
              <a:buNone/>
              <a:defRPr sz="2000" b="1">
                <a:latin typeface="Lexend Exa"/>
                <a:ea typeface="Lexend Exa"/>
                <a:cs typeface="Lexend Exa"/>
                <a:sym typeface="Lexend Exa"/>
              </a:defRPr>
            </a:lvl6pPr>
            <a:lvl7pPr lvl="6" rtl="0">
              <a:spcBef>
                <a:spcPts val="1600"/>
              </a:spcBef>
              <a:spcAft>
                <a:spcPts val="0"/>
              </a:spcAft>
              <a:buSzPts val="2000"/>
              <a:buFont typeface="Lexend Exa"/>
              <a:buNone/>
              <a:defRPr sz="2000" b="1">
                <a:latin typeface="Lexend Exa"/>
                <a:ea typeface="Lexend Exa"/>
                <a:cs typeface="Lexend Exa"/>
                <a:sym typeface="Lexend Exa"/>
              </a:defRPr>
            </a:lvl7pPr>
            <a:lvl8pPr lvl="7" rtl="0">
              <a:spcBef>
                <a:spcPts val="1600"/>
              </a:spcBef>
              <a:spcAft>
                <a:spcPts val="0"/>
              </a:spcAft>
              <a:buSzPts val="2000"/>
              <a:buFont typeface="Lexend Exa"/>
              <a:buNone/>
              <a:defRPr sz="2000" b="1">
                <a:latin typeface="Lexend Exa"/>
                <a:ea typeface="Lexend Exa"/>
                <a:cs typeface="Lexend Exa"/>
                <a:sym typeface="Lexend Exa"/>
              </a:defRPr>
            </a:lvl8pPr>
            <a:lvl9pPr lvl="8" rtl="0">
              <a:spcBef>
                <a:spcPts val="1600"/>
              </a:spcBef>
              <a:spcAft>
                <a:spcPts val="1600"/>
              </a:spcAft>
              <a:buSzPts val="2000"/>
              <a:buFont typeface="Lexend Exa"/>
              <a:buNone/>
              <a:defRPr sz="2000" b="1">
                <a:latin typeface="Lexend Exa"/>
                <a:ea typeface="Lexend Exa"/>
                <a:cs typeface="Lexend Exa"/>
                <a:sym typeface="Lexend Exa"/>
              </a:defRPr>
            </a:lvl9pPr>
          </a:lstStyle>
          <a:p/>
        </p:txBody>
      </p:sp>
      <p:sp>
        <p:nvSpPr>
          <p:cNvPr id="570" name="Google Shape;570;p14"/>
          <p:cNvSpPr txBox="1">
            <a:spLocks noGrp="1"/>
          </p:cNvSpPr>
          <p:nvPr>
            <p:ph type="subTitle" idx="6"/>
          </p:nvPr>
        </p:nvSpPr>
        <p:spPr>
          <a:xfrm>
            <a:off x="6345412" y="2459175"/>
            <a:ext cx="1737300" cy="125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571"/>
        <p:cNvGrpSpPr/>
        <p:nvPr/>
      </p:nvGrpSpPr>
      <p:grpSpPr>
        <a:xfrm>
          <a:off x="0" y="0"/>
          <a:ext cx="0" cy="0"/>
          <a:chOff x="0" y="0"/>
          <a:chExt cx="0" cy="0"/>
        </a:xfrm>
      </p:grpSpPr>
      <p:sp>
        <p:nvSpPr>
          <p:cNvPr id="572" name="Google Shape;572;p15"/>
          <p:cNvSpPr txBox="1">
            <a:spLocks noGrp="1"/>
          </p:cNvSpPr>
          <p:nvPr>
            <p:ph type="title"/>
          </p:nvPr>
        </p:nvSpPr>
        <p:spPr>
          <a:xfrm>
            <a:off x="713225" y="5366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573" name="Google Shape;573;p15"/>
          <p:cNvSpPr/>
          <p:nvPr/>
        </p:nvSpPr>
        <p:spPr>
          <a:xfrm rot="-498593">
            <a:off x="4483797" y="4780070"/>
            <a:ext cx="427053" cy="99789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15"/>
          <p:cNvSpPr/>
          <p:nvPr/>
        </p:nvSpPr>
        <p:spPr>
          <a:xfrm rot="-5400000">
            <a:off x="-622220" y="336875"/>
            <a:ext cx="1244448" cy="97215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15"/>
          <p:cNvSpPr/>
          <p:nvPr/>
        </p:nvSpPr>
        <p:spPr>
          <a:xfrm>
            <a:off x="898891" y="-311078"/>
            <a:ext cx="838784" cy="84873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15"/>
          <p:cNvSpPr/>
          <p:nvPr/>
        </p:nvSpPr>
        <p:spPr>
          <a:xfrm>
            <a:off x="8237" y="-626103"/>
            <a:ext cx="692384" cy="68667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15"/>
          <p:cNvSpPr/>
          <p:nvPr/>
        </p:nvSpPr>
        <p:spPr>
          <a:xfrm>
            <a:off x="4924139" y="4899196"/>
            <a:ext cx="338592" cy="308626"/>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15"/>
          <p:cNvSpPr/>
          <p:nvPr/>
        </p:nvSpPr>
        <p:spPr>
          <a:xfrm>
            <a:off x="2608057" y="4961094"/>
            <a:ext cx="338594" cy="41152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15"/>
          <p:cNvSpPr/>
          <p:nvPr/>
        </p:nvSpPr>
        <p:spPr>
          <a:xfrm>
            <a:off x="572919" y="536608"/>
            <a:ext cx="280608" cy="25463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15"/>
          <p:cNvSpPr/>
          <p:nvPr/>
        </p:nvSpPr>
        <p:spPr>
          <a:xfrm>
            <a:off x="8454631" y="4429601"/>
            <a:ext cx="765568" cy="1247347"/>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15"/>
          <p:cNvSpPr/>
          <p:nvPr/>
        </p:nvSpPr>
        <p:spPr>
          <a:xfrm>
            <a:off x="6554467" y="4956254"/>
            <a:ext cx="921120" cy="645556"/>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15"/>
          <p:cNvSpPr/>
          <p:nvPr/>
        </p:nvSpPr>
        <p:spPr>
          <a:xfrm rot="10800000" flipH="1">
            <a:off x="3838259" y="4889541"/>
            <a:ext cx="146432" cy="118345"/>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15"/>
          <p:cNvSpPr/>
          <p:nvPr/>
        </p:nvSpPr>
        <p:spPr>
          <a:xfrm rot="10800000" flipH="1">
            <a:off x="3297724" y="5051751"/>
            <a:ext cx="143392" cy="110601"/>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15"/>
          <p:cNvSpPr/>
          <p:nvPr/>
        </p:nvSpPr>
        <p:spPr>
          <a:xfrm rot="10800000" flipH="1">
            <a:off x="3566140" y="4959174"/>
            <a:ext cx="143360" cy="105448"/>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15"/>
          <p:cNvSpPr/>
          <p:nvPr/>
        </p:nvSpPr>
        <p:spPr>
          <a:xfrm rot="10800000" flipH="1">
            <a:off x="3993172" y="5160440"/>
            <a:ext cx="149504" cy="97731"/>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15"/>
          <p:cNvSpPr/>
          <p:nvPr/>
        </p:nvSpPr>
        <p:spPr>
          <a:xfrm rot="10800000" flipH="1">
            <a:off x="3570710" y="5221147"/>
            <a:ext cx="134240" cy="115755"/>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15"/>
          <p:cNvSpPr/>
          <p:nvPr/>
        </p:nvSpPr>
        <p:spPr>
          <a:xfrm>
            <a:off x="8703233" y="-253199"/>
            <a:ext cx="231808" cy="236637"/>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15"/>
          <p:cNvSpPr/>
          <p:nvPr/>
        </p:nvSpPr>
        <p:spPr>
          <a:xfrm>
            <a:off x="8954046" y="-41037"/>
            <a:ext cx="338592" cy="308626"/>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15"/>
          <p:cNvSpPr/>
          <p:nvPr/>
        </p:nvSpPr>
        <p:spPr>
          <a:xfrm>
            <a:off x="8386017" y="-3746"/>
            <a:ext cx="234880" cy="213486"/>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15"/>
          <p:cNvSpPr/>
          <p:nvPr/>
        </p:nvSpPr>
        <p:spPr>
          <a:xfrm>
            <a:off x="7855297" y="-224922"/>
            <a:ext cx="79360" cy="19548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15"/>
          <p:cNvSpPr/>
          <p:nvPr/>
        </p:nvSpPr>
        <p:spPr>
          <a:xfrm>
            <a:off x="561919" y="59283"/>
            <a:ext cx="67104" cy="54019"/>
          </a:xfrm>
          <a:custGeom>
            <a:avLst/>
            <a:gdLst/>
            <a:ahLst/>
            <a:cxnLst/>
            <a:rect l="l" t="t" r="r" b="b"/>
            <a:pathLst>
              <a:path w="2097" h="2002" extrusionOk="0">
                <a:moveTo>
                  <a:pt x="763" y="0"/>
                </a:moveTo>
                <a:lnTo>
                  <a:pt x="477" y="95"/>
                </a:lnTo>
                <a:lnTo>
                  <a:pt x="286" y="286"/>
                </a:lnTo>
                <a:lnTo>
                  <a:pt x="95" y="667"/>
                </a:lnTo>
                <a:lnTo>
                  <a:pt x="0" y="1144"/>
                </a:lnTo>
                <a:lnTo>
                  <a:pt x="0" y="1430"/>
                </a:lnTo>
                <a:lnTo>
                  <a:pt x="286" y="1620"/>
                </a:lnTo>
                <a:lnTo>
                  <a:pt x="858" y="1906"/>
                </a:lnTo>
                <a:lnTo>
                  <a:pt x="1334" y="2002"/>
                </a:lnTo>
                <a:lnTo>
                  <a:pt x="1811" y="1906"/>
                </a:lnTo>
                <a:lnTo>
                  <a:pt x="2097" y="1811"/>
                </a:lnTo>
                <a:lnTo>
                  <a:pt x="2097" y="1525"/>
                </a:lnTo>
                <a:lnTo>
                  <a:pt x="2097" y="858"/>
                </a:lnTo>
                <a:lnTo>
                  <a:pt x="2002" y="572"/>
                </a:lnTo>
                <a:lnTo>
                  <a:pt x="1906" y="381"/>
                </a:lnTo>
                <a:lnTo>
                  <a:pt x="1716" y="286"/>
                </a:lnTo>
                <a:lnTo>
                  <a:pt x="1239"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15"/>
          <p:cNvSpPr/>
          <p:nvPr/>
        </p:nvSpPr>
        <p:spPr>
          <a:xfrm>
            <a:off x="8112997" y="74687"/>
            <a:ext cx="100704" cy="77197"/>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15"/>
          <p:cNvSpPr/>
          <p:nvPr/>
        </p:nvSpPr>
        <p:spPr>
          <a:xfrm>
            <a:off x="6489611" y="-290490"/>
            <a:ext cx="155584" cy="12603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15"/>
          <p:cNvSpPr/>
          <p:nvPr/>
        </p:nvSpPr>
        <p:spPr>
          <a:xfrm>
            <a:off x="5666091" y="-143894"/>
            <a:ext cx="149472" cy="113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15"/>
          <p:cNvSpPr/>
          <p:nvPr/>
        </p:nvSpPr>
        <p:spPr>
          <a:xfrm>
            <a:off x="6022955" y="229005"/>
            <a:ext cx="149472" cy="100321"/>
          </a:xfrm>
          <a:custGeom>
            <a:avLst/>
            <a:gdLst/>
            <a:ahLst/>
            <a:cxnLst/>
            <a:rect l="l" t="t" r="r" b="b"/>
            <a:pathLst>
              <a:path w="4671" h="3718" extrusionOk="0">
                <a:moveTo>
                  <a:pt x="4099" y="1"/>
                </a:moveTo>
                <a:lnTo>
                  <a:pt x="3908" y="287"/>
                </a:lnTo>
                <a:lnTo>
                  <a:pt x="3908" y="477"/>
                </a:lnTo>
                <a:lnTo>
                  <a:pt x="3717" y="1430"/>
                </a:lnTo>
                <a:lnTo>
                  <a:pt x="3717" y="1907"/>
                </a:lnTo>
                <a:lnTo>
                  <a:pt x="3717" y="2002"/>
                </a:lnTo>
                <a:lnTo>
                  <a:pt x="3622" y="2288"/>
                </a:lnTo>
                <a:lnTo>
                  <a:pt x="3527" y="2574"/>
                </a:lnTo>
                <a:lnTo>
                  <a:pt x="3146" y="2574"/>
                </a:lnTo>
                <a:lnTo>
                  <a:pt x="2574" y="2193"/>
                </a:lnTo>
                <a:lnTo>
                  <a:pt x="2002" y="1716"/>
                </a:lnTo>
                <a:lnTo>
                  <a:pt x="1430" y="1049"/>
                </a:lnTo>
                <a:lnTo>
                  <a:pt x="763" y="668"/>
                </a:lnTo>
                <a:lnTo>
                  <a:pt x="477" y="572"/>
                </a:lnTo>
                <a:lnTo>
                  <a:pt x="191" y="668"/>
                </a:lnTo>
                <a:lnTo>
                  <a:pt x="0" y="858"/>
                </a:lnTo>
                <a:lnTo>
                  <a:pt x="0" y="1049"/>
                </a:lnTo>
                <a:lnTo>
                  <a:pt x="95" y="1240"/>
                </a:lnTo>
                <a:lnTo>
                  <a:pt x="381" y="1430"/>
                </a:lnTo>
                <a:lnTo>
                  <a:pt x="763" y="1716"/>
                </a:lnTo>
                <a:lnTo>
                  <a:pt x="1144" y="2098"/>
                </a:lnTo>
                <a:lnTo>
                  <a:pt x="1620" y="2574"/>
                </a:lnTo>
                <a:lnTo>
                  <a:pt x="2192" y="2955"/>
                </a:lnTo>
                <a:lnTo>
                  <a:pt x="3336" y="3623"/>
                </a:lnTo>
                <a:lnTo>
                  <a:pt x="3431" y="3718"/>
                </a:lnTo>
                <a:lnTo>
                  <a:pt x="4003" y="3718"/>
                </a:lnTo>
                <a:lnTo>
                  <a:pt x="4194" y="3432"/>
                </a:lnTo>
                <a:lnTo>
                  <a:pt x="4289" y="3241"/>
                </a:lnTo>
                <a:lnTo>
                  <a:pt x="4480" y="2574"/>
                </a:lnTo>
                <a:lnTo>
                  <a:pt x="4480" y="2098"/>
                </a:lnTo>
                <a:lnTo>
                  <a:pt x="4671" y="763"/>
                </a:lnTo>
                <a:lnTo>
                  <a:pt x="4671" y="572"/>
                </a:lnTo>
                <a:lnTo>
                  <a:pt x="4671" y="382"/>
                </a:lnTo>
                <a:lnTo>
                  <a:pt x="4575" y="96"/>
                </a:lnTo>
                <a:lnTo>
                  <a:pt x="448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15"/>
          <p:cNvSpPr/>
          <p:nvPr/>
        </p:nvSpPr>
        <p:spPr>
          <a:xfrm>
            <a:off x="6288299" y="167296"/>
            <a:ext cx="170816" cy="100321"/>
          </a:xfrm>
          <a:custGeom>
            <a:avLst/>
            <a:gdLst/>
            <a:ahLst/>
            <a:cxnLst/>
            <a:rect l="l" t="t" r="r" b="b"/>
            <a:pathLst>
              <a:path w="5338" h="3718" extrusionOk="0">
                <a:moveTo>
                  <a:pt x="4766" y="0"/>
                </a:moveTo>
                <a:lnTo>
                  <a:pt x="4671" y="95"/>
                </a:lnTo>
                <a:lnTo>
                  <a:pt x="4385" y="572"/>
                </a:lnTo>
                <a:lnTo>
                  <a:pt x="3908" y="1620"/>
                </a:lnTo>
                <a:lnTo>
                  <a:pt x="3718" y="2192"/>
                </a:lnTo>
                <a:lnTo>
                  <a:pt x="3622" y="2383"/>
                </a:lnTo>
                <a:lnTo>
                  <a:pt x="3432" y="2574"/>
                </a:lnTo>
                <a:lnTo>
                  <a:pt x="3241" y="2669"/>
                </a:lnTo>
                <a:lnTo>
                  <a:pt x="3146" y="2669"/>
                </a:lnTo>
                <a:lnTo>
                  <a:pt x="2955" y="2574"/>
                </a:lnTo>
                <a:lnTo>
                  <a:pt x="2765" y="2383"/>
                </a:lnTo>
                <a:lnTo>
                  <a:pt x="2479" y="2097"/>
                </a:lnTo>
                <a:lnTo>
                  <a:pt x="1525" y="1239"/>
                </a:lnTo>
                <a:lnTo>
                  <a:pt x="763" y="667"/>
                </a:lnTo>
                <a:lnTo>
                  <a:pt x="382" y="572"/>
                </a:lnTo>
                <a:lnTo>
                  <a:pt x="191" y="667"/>
                </a:lnTo>
                <a:lnTo>
                  <a:pt x="0" y="858"/>
                </a:lnTo>
                <a:lnTo>
                  <a:pt x="0" y="1049"/>
                </a:lnTo>
                <a:lnTo>
                  <a:pt x="96" y="1239"/>
                </a:lnTo>
                <a:lnTo>
                  <a:pt x="286" y="1430"/>
                </a:lnTo>
                <a:lnTo>
                  <a:pt x="1430" y="2288"/>
                </a:lnTo>
                <a:lnTo>
                  <a:pt x="2288" y="3050"/>
                </a:lnTo>
                <a:lnTo>
                  <a:pt x="2383" y="3145"/>
                </a:lnTo>
                <a:lnTo>
                  <a:pt x="3050" y="3622"/>
                </a:lnTo>
                <a:lnTo>
                  <a:pt x="3432" y="3717"/>
                </a:lnTo>
                <a:lnTo>
                  <a:pt x="3813" y="3527"/>
                </a:lnTo>
                <a:lnTo>
                  <a:pt x="4004" y="3336"/>
                </a:lnTo>
                <a:lnTo>
                  <a:pt x="4194" y="2955"/>
                </a:lnTo>
                <a:lnTo>
                  <a:pt x="5052" y="1049"/>
                </a:lnTo>
                <a:lnTo>
                  <a:pt x="5243" y="572"/>
                </a:lnTo>
                <a:lnTo>
                  <a:pt x="5338" y="286"/>
                </a:lnTo>
                <a:lnTo>
                  <a:pt x="5243" y="191"/>
                </a:lnTo>
                <a:lnTo>
                  <a:pt x="514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15"/>
          <p:cNvSpPr/>
          <p:nvPr/>
        </p:nvSpPr>
        <p:spPr>
          <a:xfrm>
            <a:off x="6236459" y="-241624"/>
            <a:ext cx="143360" cy="110601"/>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15"/>
          <p:cNvSpPr/>
          <p:nvPr/>
        </p:nvSpPr>
        <p:spPr>
          <a:xfrm>
            <a:off x="5952779" y="-192759"/>
            <a:ext cx="143392" cy="10803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15"/>
          <p:cNvSpPr/>
          <p:nvPr/>
        </p:nvSpPr>
        <p:spPr>
          <a:xfrm>
            <a:off x="5565451" y="87562"/>
            <a:ext cx="146432" cy="97758"/>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15"/>
          <p:cNvSpPr/>
          <p:nvPr/>
        </p:nvSpPr>
        <p:spPr>
          <a:xfrm>
            <a:off x="6117483" y="15546"/>
            <a:ext cx="143392" cy="92604"/>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15"/>
          <p:cNvSpPr/>
          <p:nvPr/>
        </p:nvSpPr>
        <p:spPr>
          <a:xfrm>
            <a:off x="5867403" y="54131"/>
            <a:ext cx="137280" cy="84887"/>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15"/>
          <p:cNvSpPr/>
          <p:nvPr/>
        </p:nvSpPr>
        <p:spPr>
          <a:xfrm>
            <a:off x="6413355" y="-33319"/>
            <a:ext cx="134240" cy="87477"/>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15"/>
          <p:cNvSpPr/>
          <p:nvPr/>
        </p:nvSpPr>
        <p:spPr>
          <a:xfrm>
            <a:off x="6666507" y="-84748"/>
            <a:ext cx="128128" cy="74607"/>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15"/>
          <p:cNvSpPr/>
          <p:nvPr/>
        </p:nvSpPr>
        <p:spPr>
          <a:xfrm rot="10800000">
            <a:off x="7521315" y="4874893"/>
            <a:ext cx="149472" cy="115755"/>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15"/>
          <p:cNvSpPr/>
          <p:nvPr/>
        </p:nvSpPr>
        <p:spPr>
          <a:xfrm rot="10800000">
            <a:off x="8091651" y="4779726"/>
            <a:ext cx="143392" cy="110628"/>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15"/>
          <p:cNvSpPr/>
          <p:nvPr/>
        </p:nvSpPr>
        <p:spPr>
          <a:xfrm rot="10800000">
            <a:off x="7811043" y="4826028"/>
            <a:ext cx="143392" cy="110628"/>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15"/>
          <p:cNvSpPr/>
          <p:nvPr/>
        </p:nvSpPr>
        <p:spPr>
          <a:xfrm rot="10800000">
            <a:off x="7972707" y="5036923"/>
            <a:ext cx="146432" cy="92604"/>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15"/>
          <p:cNvSpPr/>
          <p:nvPr/>
        </p:nvSpPr>
        <p:spPr>
          <a:xfrm rot="10800000">
            <a:off x="7722595" y="5075508"/>
            <a:ext cx="137280" cy="84887"/>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15"/>
          <p:cNvSpPr/>
          <p:nvPr/>
        </p:nvSpPr>
        <p:spPr>
          <a:xfrm>
            <a:off x="3561579" y="-287927"/>
            <a:ext cx="244032" cy="108038"/>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15"/>
          <p:cNvSpPr/>
          <p:nvPr/>
        </p:nvSpPr>
        <p:spPr>
          <a:xfrm>
            <a:off x="3811659" y="185293"/>
            <a:ext cx="240992" cy="105475"/>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15"/>
          <p:cNvSpPr/>
          <p:nvPr/>
        </p:nvSpPr>
        <p:spPr>
          <a:xfrm>
            <a:off x="4641291" y="-64187"/>
            <a:ext cx="268416" cy="11062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15"/>
          <p:cNvSpPr/>
          <p:nvPr/>
        </p:nvSpPr>
        <p:spPr>
          <a:xfrm>
            <a:off x="4446091" y="-257058"/>
            <a:ext cx="225728" cy="95167"/>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15"/>
          <p:cNvSpPr/>
          <p:nvPr/>
        </p:nvSpPr>
        <p:spPr>
          <a:xfrm>
            <a:off x="3213755" y="-31699"/>
            <a:ext cx="244032" cy="92604"/>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15"/>
          <p:cNvSpPr/>
          <p:nvPr/>
        </p:nvSpPr>
        <p:spPr>
          <a:xfrm>
            <a:off x="4034315" y="-205630"/>
            <a:ext cx="213536" cy="92604"/>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15"/>
          <p:cNvSpPr/>
          <p:nvPr/>
        </p:nvSpPr>
        <p:spPr>
          <a:xfrm>
            <a:off x="4192939" y="2702"/>
            <a:ext cx="228768" cy="90014"/>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15"/>
          <p:cNvSpPr/>
          <p:nvPr/>
        </p:nvSpPr>
        <p:spPr>
          <a:xfrm>
            <a:off x="3729323" y="-66751"/>
            <a:ext cx="213536" cy="90041"/>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15"/>
          <p:cNvSpPr/>
          <p:nvPr/>
        </p:nvSpPr>
        <p:spPr>
          <a:xfrm>
            <a:off x="5779625" y="5138677"/>
            <a:ext cx="213536" cy="9519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15"/>
          <p:cNvSpPr/>
          <p:nvPr/>
        </p:nvSpPr>
        <p:spPr>
          <a:xfrm>
            <a:off x="6139753" y="5031343"/>
            <a:ext cx="216576" cy="82324"/>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15"/>
          <p:cNvSpPr/>
          <p:nvPr/>
        </p:nvSpPr>
        <p:spPr>
          <a:xfrm>
            <a:off x="5450217" y="4976673"/>
            <a:ext cx="204384" cy="79733"/>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15"/>
          <p:cNvSpPr/>
          <p:nvPr/>
        </p:nvSpPr>
        <p:spPr>
          <a:xfrm>
            <a:off x="5877225" y="4917501"/>
            <a:ext cx="189152" cy="7976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15"/>
          <p:cNvSpPr/>
          <p:nvPr/>
        </p:nvSpPr>
        <p:spPr>
          <a:xfrm>
            <a:off x="188214" y="-120743"/>
            <a:ext cx="225728" cy="198052"/>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15"/>
          <p:cNvSpPr/>
          <p:nvPr/>
        </p:nvSpPr>
        <p:spPr>
          <a:xfrm>
            <a:off x="8530876" y="4481051"/>
            <a:ext cx="575751" cy="411520"/>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15"/>
          <p:cNvSpPr/>
          <p:nvPr/>
        </p:nvSpPr>
        <p:spPr>
          <a:xfrm>
            <a:off x="776969" y="45309"/>
            <a:ext cx="295904" cy="257197"/>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_1">
    <p:spTree>
      <p:nvGrpSpPr>
        <p:cNvPr id="1" name="Shape 624"/>
        <p:cNvGrpSpPr/>
        <p:nvPr/>
      </p:nvGrpSpPr>
      <p:grpSpPr>
        <a:xfrm>
          <a:off x="0" y="0"/>
          <a:ext cx="0" cy="0"/>
          <a:chOff x="0" y="0"/>
          <a:chExt cx="0" cy="0"/>
        </a:xfrm>
      </p:grpSpPr>
      <p:sp>
        <p:nvSpPr>
          <p:cNvPr id="625" name="Google Shape;625;p16"/>
          <p:cNvSpPr txBox="1">
            <a:spLocks noGrp="1"/>
          </p:cNvSpPr>
          <p:nvPr>
            <p:ph type="title"/>
          </p:nvPr>
        </p:nvSpPr>
        <p:spPr>
          <a:xfrm>
            <a:off x="713225" y="5366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626" name="Google Shape;626;p16"/>
          <p:cNvSpPr/>
          <p:nvPr/>
        </p:nvSpPr>
        <p:spPr>
          <a:xfrm rot="-1467526">
            <a:off x="8695810" y="4225446"/>
            <a:ext cx="427065" cy="997926"/>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16"/>
          <p:cNvSpPr/>
          <p:nvPr/>
        </p:nvSpPr>
        <p:spPr>
          <a:xfrm rot="-5400000">
            <a:off x="-622220" y="336875"/>
            <a:ext cx="1244448" cy="97215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16"/>
          <p:cNvSpPr/>
          <p:nvPr/>
        </p:nvSpPr>
        <p:spPr>
          <a:xfrm>
            <a:off x="8237" y="-626103"/>
            <a:ext cx="692384" cy="68667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16"/>
          <p:cNvSpPr/>
          <p:nvPr/>
        </p:nvSpPr>
        <p:spPr>
          <a:xfrm>
            <a:off x="7061048" y="4584847"/>
            <a:ext cx="464136" cy="411539"/>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16"/>
          <p:cNvSpPr/>
          <p:nvPr/>
        </p:nvSpPr>
        <p:spPr>
          <a:xfrm>
            <a:off x="8954057" y="4246456"/>
            <a:ext cx="338594" cy="41152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16"/>
          <p:cNvSpPr/>
          <p:nvPr/>
        </p:nvSpPr>
        <p:spPr>
          <a:xfrm>
            <a:off x="486069" y="197633"/>
            <a:ext cx="280608" cy="25463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16"/>
          <p:cNvSpPr/>
          <p:nvPr/>
        </p:nvSpPr>
        <p:spPr>
          <a:xfrm>
            <a:off x="6274455" y="4767892"/>
            <a:ext cx="921120" cy="645556"/>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16"/>
          <p:cNvSpPr/>
          <p:nvPr/>
        </p:nvSpPr>
        <p:spPr>
          <a:xfrm rot="10800000" flipH="1">
            <a:off x="8070847" y="4502647"/>
            <a:ext cx="134240" cy="115755"/>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16"/>
          <p:cNvSpPr/>
          <p:nvPr/>
        </p:nvSpPr>
        <p:spPr>
          <a:xfrm>
            <a:off x="8694608" y="-156112"/>
            <a:ext cx="231808" cy="236637"/>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16"/>
          <p:cNvSpPr/>
          <p:nvPr/>
        </p:nvSpPr>
        <p:spPr>
          <a:xfrm>
            <a:off x="8945421" y="56051"/>
            <a:ext cx="338592" cy="308626"/>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16"/>
          <p:cNvSpPr/>
          <p:nvPr/>
        </p:nvSpPr>
        <p:spPr>
          <a:xfrm>
            <a:off x="8377392" y="93342"/>
            <a:ext cx="234880" cy="213486"/>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16"/>
          <p:cNvSpPr/>
          <p:nvPr/>
        </p:nvSpPr>
        <p:spPr>
          <a:xfrm>
            <a:off x="7846672" y="-127834"/>
            <a:ext cx="79360" cy="19548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16"/>
          <p:cNvSpPr/>
          <p:nvPr/>
        </p:nvSpPr>
        <p:spPr>
          <a:xfrm>
            <a:off x="561919" y="59283"/>
            <a:ext cx="67104" cy="54019"/>
          </a:xfrm>
          <a:custGeom>
            <a:avLst/>
            <a:gdLst/>
            <a:ahLst/>
            <a:cxnLst/>
            <a:rect l="l" t="t" r="r" b="b"/>
            <a:pathLst>
              <a:path w="2097" h="2002" extrusionOk="0">
                <a:moveTo>
                  <a:pt x="763" y="0"/>
                </a:moveTo>
                <a:lnTo>
                  <a:pt x="477" y="95"/>
                </a:lnTo>
                <a:lnTo>
                  <a:pt x="286" y="286"/>
                </a:lnTo>
                <a:lnTo>
                  <a:pt x="95" y="667"/>
                </a:lnTo>
                <a:lnTo>
                  <a:pt x="0" y="1144"/>
                </a:lnTo>
                <a:lnTo>
                  <a:pt x="0" y="1430"/>
                </a:lnTo>
                <a:lnTo>
                  <a:pt x="286" y="1620"/>
                </a:lnTo>
                <a:lnTo>
                  <a:pt x="858" y="1906"/>
                </a:lnTo>
                <a:lnTo>
                  <a:pt x="1334" y="2002"/>
                </a:lnTo>
                <a:lnTo>
                  <a:pt x="1811" y="1906"/>
                </a:lnTo>
                <a:lnTo>
                  <a:pt x="2097" y="1811"/>
                </a:lnTo>
                <a:lnTo>
                  <a:pt x="2097" y="1525"/>
                </a:lnTo>
                <a:lnTo>
                  <a:pt x="2097" y="858"/>
                </a:lnTo>
                <a:lnTo>
                  <a:pt x="2002" y="572"/>
                </a:lnTo>
                <a:lnTo>
                  <a:pt x="1906" y="381"/>
                </a:lnTo>
                <a:lnTo>
                  <a:pt x="1716" y="286"/>
                </a:lnTo>
                <a:lnTo>
                  <a:pt x="1239"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16"/>
          <p:cNvSpPr/>
          <p:nvPr/>
        </p:nvSpPr>
        <p:spPr>
          <a:xfrm>
            <a:off x="8104372" y="171775"/>
            <a:ext cx="100704" cy="77197"/>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16"/>
          <p:cNvSpPr/>
          <p:nvPr/>
        </p:nvSpPr>
        <p:spPr>
          <a:xfrm>
            <a:off x="1924286" y="-196615"/>
            <a:ext cx="155584" cy="12603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6"/>
          <p:cNvSpPr/>
          <p:nvPr/>
        </p:nvSpPr>
        <p:spPr>
          <a:xfrm>
            <a:off x="1100766" y="-50019"/>
            <a:ext cx="149472" cy="113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16"/>
          <p:cNvSpPr/>
          <p:nvPr/>
        </p:nvSpPr>
        <p:spPr>
          <a:xfrm>
            <a:off x="1457630" y="322880"/>
            <a:ext cx="149472" cy="100321"/>
          </a:xfrm>
          <a:custGeom>
            <a:avLst/>
            <a:gdLst/>
            <a:ahLst/>
            <a:cxnLst/>
            <a:rect l="l" t="t" r="r" b="b"/>
            <a:pathLst>
              <a:path w="4671" h="3718" extrusionOk="0">
                <a:moveTo>
                  <a:pt x="4099" y="1"/>
                </a:moveTo>
                <a:lnTo>
                  <a:pt x="3908" y="287"/>
                </a:lnTo>
                <a:lnTo>
                  <a:pt x="3908" y="477"/>
                </a:lnTo>
                <a:lnTo>
                  <a:pt x="3717" y="1430"/>
                </a:lnTo>
                <a:lnTo>
                  <a:pt x="3717" y="1907"/>
                </a:lnTo>
                <a:lnTo>
                  <a:pt x="3717" y="2002"/>
                </a:lnTo>
                <a:lnTo>
                  <a:pt x="3622" y="2288"/>
                </a:lnTo>
                <a:lnTo>
                  <a:pt x="3527" y="2574"/>
                </a:lnTo>
                <a:lnTo>
                  <a:pt x="3146" y="2574"/>
                </a:lnTo>
                <a:lnTo>
                  <a:pt x="2574" y="2193"/>
                </a:lnTo>
                <a:lnTo>
                  <a:pt x="2002" y="1716"/>
                </a:lnTo>
                <a:lnTo>
                  <a:pt x="1430" y="1049"/>
                </a:lnTo>
                <a:lnTo>
                  <a:pt x="763" y="668"/>
                </a:lnTo>
                <a:lnTo>
                  <a:pt x="477" y="572"/>
                </a:lnTo>
                <a:lnTo>
                  <a:pt x="191" y="668"/>
                </a:lnTo>
                <a:lnTo>
                  <a:pt x="0" y="858"/>
                </a:lnTo>
                <a:lnTo>
                  <a:pt x="0" y="1049"/>
                </a:lnTo>
                <a:lnTo>
                  <a:pt x="95" y="1240"/>
                </a:lnTo>
                <a:lnTo>
                  <a:pt x="381" y="1430"/>
                </a:lnTo>
                <a:lnTo>
                  <a:pt x="763" y="1716"/>
                </a:lnTo>
                <a:lnTo>
                  <a:pt x="1144" y="2098"/>
                </a:lnTo>
                <a:lnTo>
                  <a:pt x="1620" y="2574"/>
                </a:lnTo>
                <a:lnTo>
                  <a:pt x="2192" y="2955"/>
                </a:lnTo>
                <a:lnTo>
                  <a:pt x="3336" y="3623"/>
                </a:lnTo>
                <a:lnTo>
                  <a:pt x="3431" y="3718"/>
                </a:lnTo>
                <a:lnTo>
                  <a:pt x="4003" y="3718"/>
                </a:lnTo>
                <a:lnTo>
                  <a:pt x="4194" y="3432"/>
                </a:lnTo>
                <a:lnTo>
                  <a:pt x="4289" y="3241"/>
                </a:lnTo>
                <a:lnTo>
                  <a:pt x="4480" y="2574"/>
                </a:lnTo>
                <a:lnTo>
                  <a:pt x="4480" y="2098"/>
                </a:lnTo>
                <a:lnTo>
                  <a:pt x="4671" y="763"/>
                </a:lnTo>
                <a:lnTo>
                  <a:pt x="4671" y="572"/>
                </a:lnTo>
                <a:lnTo>
                  <a:pt x="4671" y="382"/>
                </a:lnTo>
                <a:lnTo>
                  <a:pt x="4575" y="96"/>
                </a:lnTo>
                <a:lnTo>
                  <a:pt x="448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16"/>
          <p:cNvSpPr/>
          <p:nvPr/>
        </p:nvSpPr>
        <p:spPr>
          <a:xfrm>
            <a:off x="1722974" y="261171"/>
            <a:ext cx="170816" cy="100321"/>
          </a:xfrm>
          <a:custGeom>
            <a:avLst/>
            <a:gdLst/>
            <a:ahLst/>
            <a:cxnLst/>
            <a:rect l="l" t="t" r="r" b="b"/>
            <a:pathLst>
              <a:path w="5338" h="3718" extrusionOk="0">
                <a:moveTo>
                  <a:pt x="4766" y="0"/>
                </a:moveTo>
                <a:lnTo>
                  <a:pt x="4671" y="95"/>
                </a:lnTo>
                <a:lnTo>
                  <a:pt x="4385" y="572"/>
                </a:lnTo>
                <a:lnTo>
                  <a:pt x="3908" y="1620"/>
                </a:lnTo>
                <a:lnTo>
                  <a:pt x="3718" y="2192"/>
                </a:lnTo>
                <a:lnTo>
                  <a:pt x="3622" y="2383"/>
                </a:lnTo>
                <a:lnTo>
                  <a:pt x="3432" y="2574"/>
                </a:lnTo>
                <a:lnTo>
                  <a:pt x="3241" y="2669"/>
                </a:lnTo>
                <a:lnTo>
                  <a:pt x="3146" y="2669"/>
                </a:lnTo>
                <a:lnTo>
                  <a:pt x="2955" y="2574"/>
                </a:lnTo>
                <a:lnTo>
                  <a:pt x="2765" y="2383"/>
                </a:lnTo>
                <a:lnTo>
                  <a:pt x="2479" y="2097"/>
                </a:lnTo>
                <a:lnTo>
                  <a:pt x="1525" y="1239"/>
                </a:lnTo>
                <a:lnTo>
                  <a:pt x="763" y="667"/>
                </a:lnTo>
                <a:lnTo>
                  <a:pt x="382" y="572"/>
                </a:lnTo>
                <a:lnTo>
                  <a:pt x="191" y="667"/>
                </a:lnTo>
                <a:lnTo>
                  <a:pt x="0" y="858"/>
                </a:lnTo>
                <a:lnTo>
                  <a:pt x="0" y="1049"/>
                </a:lnTo>
                <a:lnTo>
                  <a:pt x="96" y="1239"/>
                </a:lnTo>
                <a:lnTo>
                  <a:pt x="286" y="1430"/>
                </a:lnTo>
                <a:lnTo>
                  <a:pt x="1430" y="2288"/>
                </a:lnTo>
                <a:lnTo>
                  <a:pt x="2288" y="3050"/>
                </a:lnTo>
                <a:lnTo>
                  <a:pt x="2383" y="3145"/>
                </a:lnTo>
                <a:lnTo>
                  <a:pt x="3050" y="3622"/>
                </a:lnTo>
                <a:lnTo>
                  <a:pt x="3432" y="3717"/>
                </a:lnTo>
                <a:lnTo>
                  <a:pt x="3813" y="3527"/>
                </a:lnTo>
                <a:lnTo>
                  <a:pt x="4004" y="3336"/>
                </a:lnTo>
                <a:lnTo>
                  <a:pt x="4194" y="2955"/>
                </a:lnTo>
                <a:lnTo>
                  <a:pt x="5052" y="1049"/>
                </a:lnTo>
                <a:lnTo>
                  <a:pt x="5243" y="572"/>
                </a:lnTo>
                <a:lnTo>
                  <a:pt x="5338" y="286"/>
                </a:lnTo>
                <a:lnTo>
                  <a:pt x="5243" y="191"/>
                </a:lnTo>
                <a:lnTo>
                  <a:pt x="514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16"/>
          <p:cNvSpPr/>
          <p:nvPr/>
        </p:nvSpPr>
        <p:spPr>
          <a:xfrm>
            <a:off x="1671134" y="-147749"/>
            <a:ext cx="143360" cy="110601"/>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16"/>
          <p:cNvSpPr/>
          <p:nvPr/>
        </p:nvSpPr>
        <p:spPr>
          <a:xfrm>
            <a:off x="1387454" y="-98884"/>
            <a:ext cx="143392" cy="10803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16"/>
          <p:cNvSpPr/>
          <p:nvPr/>
        </p:nvSpPr>
        <p:spPr>
          <a:xfrm>
            <a:off x="1000126" y="181437"/>
            <a:ext cx="146432" cy="97758"/>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16"/>
          <p:cNvSpPr/>
          <p:nvPr/>
        </p:nvSpPr>
        <p:spPr>
          <a:xfrm>
            <a:off x="1552158" y="109421"/>
            <a:ext cx="143392" cy="92604"/>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16"/>
          <p:cNvSpPr/>
          <p:nvPr/>
        </p:nvSpPr>
        <p:spPr>
          <a:xfrm>
            <a:off x="1302078" y="148006"/>
            <a:ext cx="137280" cy="84887"/>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16"/>
          <p:cNvSpPr/>
          <p:nvPr/>
        </p:nvSpPr>
        <p:spPr>
          <a:xfrm>
            <a:off x="1848030" y="60556"/>
            <a:ext cx="134240" cy="87477"/>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16"/>
          <p:cNvSpPr/>
          <p:nvPr/>
        </p:nvSpPr>
        <p:spPr>
          <a:xfrm rot="10800000">
            <a:off x="7618090" y="4502643"/>
            <a:ext cx="149472" cy="115755"/>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16"/>
          <p:cNvSpPr/>
          <p:nvPr/>
        </p:nvSpPr>
        <p:spPr>
          <a:xfrm rot="10800000">
            <a:off x="8078451" y="4735301"/>
            <a:ext cx="143392" cy="110628"/>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16"/>
          <p:cNvSpPr/>
          <p:nvPr/>
        </p:nvSpPr>
        <p:spPr>
          <a:xfrm rot="10800000">
            <a:off x="7797843" y="4781603"/>
            <a:ext cx="143392" cy="110628"/>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16"/>
          <p:cNvSpPr/>
          <p:nvPr/>
        </p:nvSpPr>
        <p:spPr>
          <a:xfrm rot="10800000">
            <a:off x="7959507" y="4992498"/>
            <a:ext cx="146432" cy="92604"/>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16"/>
          <p:cNvSpPr/>
          <p:nvPr/>
        </p:nvSpPr>
        <p:spPr>
          <a:xfrm rot="10800000">
            <a:off x="7709395" y="5031083"/>
            <a:ext cx="137280" cy="84887"/>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16"/>
          <p:cNvSpPr/>
          <p:nvPr/>
        </p:nvSpPr>
        <p:spPr>
          <a:xfrm>
            <a:off x="5385425" y="5094252"/>
            <a:ext cx="213536" cy="9519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16"/>
          <p:cNvSpPr/>
          <p:nvPr/>
        </p:nvSpPr>
        <p:spPr>
          <a:xfrm>
            <a:off x="5745553" y="4986918"/>
            <a:ext cx="216576" cy="82324"/>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16"/>
          <p:cNvSpPr/>
          <p:nvPr/>
        </p:nvSpPr>
        <p:spPr>
          <a:xfrm>
            <a:off x="5056017" y="4932248"/>
            <a:ext cx="204384" cy="79733"/>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16"/>
          <p:cNvSpPr/>
          <p:nvPr/>
        </p:nvSpPr>
        <p:spPr>
          <a:xfrm>
            <a:off x="5483025" y="4873076"/>
            <a:ext cx="189152" cy="7976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16"/>
          <p:cNvSpPr/>
          <p:nvPr/>
        </p:nvSpPr>
        <p:spPr>
          <a:xfrm>
            <a:off x="188214" y="-120743"/>
            <a:ext cx="225728" cy="198052"/>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16"/>
          <p:cNvSpPr/>
          <p:nvPr/>
        </p:nvSpPr>
        <p:spPr>
          <a:xfrm rot="2245065">
            <a:off x="8424868" y="4867782"/>
            <a:ext cx="575737" cy="411506"/>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TITLE_ONLY_2_1_1">
    <p:spTree>
      <p:nvGrpSpPr>
        <p:cNvPr id="1" name="Shape 661"/>
        <p:cNvGrpSpPr/>
        <p:nvPr/>
      </p:nvGrpSpPr>
      <p:grpSpPr>
        <a:xfrm>
          <a:off x="0" y="0"/>
          <a:ext cx="0" cy="0"/>
          <a:chOff x="0" y="0"/>
          <a:chExt cx="0" cy="0"/>
        </a:xfrm>
      </p:grpSpPr>
      <p:sp>
        <p:nvSpPr>
          <p:cNvPr id="662" name="Google Shape;662;p17"/>
          <p:cNvSpPr txBox="1">
            <a:spLocks noGrp="1"/>
          </p:cNvSpPr>
          <p:nvPr>
            <p:ph type="title"/>
          </p:nvPr>
        </p:nvSpPr>
        <p:spPr>
          <a:xfrm>
            <a:off x="713225" y="5366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663"/>
        <p:cNvGrpSpPr/>
        <p:nvPr/>
      </p:nvGrpSpPr>
      <p:grpSpPr>
        <a:xfrm>
          <a:off x="0" y="0"/>
          <a:ext cx="0" cy="0"/>
          <a:chOff x="0" y="0"/>
          <a:chExt cx="0" cy="0"/>
        </a:xfrm>
      </p:grpSpPr>
      <p:sp>
        <p:nvSpPr>
          <p:cNvPr id="664" name="Google Shape;664;p18"/>
          <p:cNvSpPr/>
          <p:nvPr/>
        </p:nvSpPr>
        <p:spPr>
          <a:xfrm>
            <a:off x="7343588" y="-387450"/>
            <a:ext cx="1244448" cy="125714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18"/>
          <p:cNvSpPr/>
          <p:nvPr/>
        </p:nvSpPr>
        <p:spPr>
          <a:xfrm rot="10800000" flipH="1">
            <a:off x="-82653" y="4604178"/>
            <a:ext cx="548128" cy="586026"/>
          </a:xfrm>
          <a:custGeom>
            <a:avLst/>
            <a:gdLst/>
            <a:ahLst/>
            <a:cxnLst/>
            <a:rect l="l" t="t" r="r" b="b"/>
            <a:pathLst>
              <a:path w="17920" h="19159" extrusionOk="0">
                <a:moveTo>
                  <a:pt x="2478" y="0"/>
                </a:moveTo>
                <a:lnTo>
                  <a:pt x="2002" y="96"/>
                </a:lnTo>
                <a:lnTo>
                  <a:pt x="953" y="572"/>
                </a:lnTo>
                <a:lnTo>
                  <a:pt x="382" y="954"/>
                </a:lnTo>
                <a:lnTo>
                  <a:pt x="191" y="1240"/>
                </a:lnTo>
                <a:lnTo>
                  <a:pt x="0" y="1525"/>
                </a:lnTo>
                <a:lnTo>
                  <a:pt x="0" y="1811"/>
                </a:lnTo>
                <a:lnTo>
                  <a:pt x="0" y="2097"/>
                </a:lnTo>
                <a:lnTo>
                  <a:pt x="96" y="2383"/>
                </a:lnTo>
                <a:lnTo>
                  <a:pt x="191" y="2765"/>
                </a:lnTo>
                <a:lnTo>
                  <a:pt x="1430" y="5243"/>
                </a:lnTo>
                <a:lnTo>
                  <a:pt x="2192" y="6482"/>
                </a:lnTo>
                <a:lnTo>
                  <a:pt x="2860" y="7626"/>
                </a:lnTo>
                <a:lnTo>
                  <a:pt x="5338" y="11247"/>
                </a:lnTo>
                <a:lnTo>
                  <a:pt x="6672" y="13058"/>
                </a:lnTo>
                <a:lnTo>
                  <a:pt x="7911" y="14869"/>
                </a:lnTo>
                <a:lnTo>
                  <a:pt x="8960" y="16204"/>
                </a:lnTo>
                <a:lnTo>
                  <a:pt x="9913" y="17633"/>
                </a:lnTo>
                <a:lnTo>
                  <a:pt x="10485" y="18491"/>
                </a:lnTo>
                <a:lnTo>
                  <a:pt x="10866" y="18873"/>
                </a:lnTo>
                <a:lnTo>
                  <a:pt x="11247" y="19063"/>
                </a:lnTo>
                <a:lnTo>
                  <a:pt x="11724" y="19158"/>
                </a:lnTo>
                <a:lnTo>
                  <a:pt x="12200" y="19158"/>
                </a:lnTo>
                <a:lnTo>
                  <a:pt x="16013" y="18015"/>
                </a:lnTo>
                <a:lnTo>
                  <a:pt x="16490" y="17824"/>
                </a:lnTo>
                <a:lnTo>
                  <a:pt x="16966" y="17538"/>
                </a:lnTo>
                <a:lnTo>
                  <a:pt x="17252" y="17347"/>
                </a:lnTo>
                <a:lnTo>
                  <a:pt x="17538" y="17062"/>
                </a:lnTo>
                <a:lnTo>
                  <a:pt x="17729" y="16871"/>
                </a:lnTo>
                <a:lnTo>
                  <a:pt x="17824" y="16585"/>
                </a:lnTo>
                <a:lnTo>
                  <a:pt x="17919" y="16204"/>
                </a:lnTo>
                <a:lnTo>
                  <a:pt x="17824" y="15918"/>
                </a:lnTo>
                <a:lnTo>
                  <a:pt x="17729" y="15537"/>
                </a:lnTo>
                <a:lnTo>
                  <a:pt x="17538" y="15155"/>
                </a:lnTo>
                <a:lnTo>
                  <a:pt x="17157" y="14583"/>
                </a:lnTo>
                <a:lnTo>
                  <a:pt x="16775" y="14107"/>
                </a:lnTo>
                <a:lnTo>
                  <a:pt x="15822" y="13058"/>
                </a:lnTo>
                <a:lnTo>
                  <a:pt x="13630" y="10961"/>
                </a:lnTo>
                <a:lnTo>
                  <a:pt x="11343" y="8960"/>
                </a:lnTo>
                <a:lnTo>
                  <a:pt x="9627" y="7340"/>
                </a:lnTo>
                <a:lnTo>
                  <a:pt x="7911" y="5624"/>
                </a:lnTo>
                <a:lnTo>
                  <a:pt x="6291" y="3908"/>
                </a:lnTo>
                <a:lnTo>
                  <a:pt x="4861" y="2002"/>
                </a:lnTo>
                <a:lnTo>
                  <a:pt x="4289" y="1144"/>
                </a:lnTo>
                <a:lnTo>
                  <a:pt x="3622" y="477"/>
                </a:lnTo>
                <a:lnTo>
                  <a:pt x="3241" y="191"/>
                </a:lnTo>
                <a:lnTo>
                  <a:pt x="2955" y="96"/>
                </a:lnTo>
                <a:lnTo>
                  <a:pt x="24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18"/>
          <p:cNvSpPr/>
          <p:nvPr/>
        </p:nvSpPr>
        <p:spPr>
          <a:xfrm rot="10800000" flipH="1">
            <a:off x="511061" y="4841068"/>
            <a:ext cx="239102" cy="227449"/>
          </a:xfrm>
          <a:custGeom>
            <a:avLst/>
            <a:gdLst/>
            <a:ahLst/>
            <a:cxnLst/>
            <a:rect l="l" t="t" r="r" b="b"/>
            <a:pathLst>
              <a:path w="7817" h="7436" extrusionOk="0">
                <a:moveTo>
                  <a:pt x="3718" y="1"/>
                </a:moveTo>
                <a:lnTo>
                  <a:pt x="2574" y="191"/>
                </a:lnTo>
                <a:lnTo>
                  <a:pt x="1716" y="477"/>
                </a:lnTo>
                <a:lnTo>
                  <a:pt x="953" y="859"/>
                </a:lnTo>
                <a:lnTo>
                  <a:pt x="668" y="1145"/>
                </a:lnTo>
                <a:lnTo>
                  <a:pt x="477" y="1526"/>
                </a:lnTo>
                <a:lnTo>
                  <a:pt x="286" y="1812"/>
                </a:lnTo>
                <a:lnTo>
                  <a:pt x="96" y="2193"/>
                </a:lnTo>
                <a:lnTo>
                  <a:pt x="0" y="2670"/>
                </a:lnTo>
                <a:lnTo>
                  <a:pt x="0" y="3051"/>
                </a:lnTo>
                <a:lnTo>
                  <a:pt x="96" y="4004"/>
                </a:lnTo>
                <a:lnTo>
                  <a:pt x="477" y="5148"/>
                </a:lnTo>
                <a:lnTo>
                  <a:pt x="953" y="5910"/>
                </a:lnTo>
                <a:lnTo>
                  <a:pt x="1525" y="6577"/>
                </a:lnTo>
                <a:lnTo>
                  <a:pt x="2193" y="7054"/>
                </a:lnTo>
                <a:lnTo>
                  <a:pt x="3146" y="7340"/>
                </a:lnTo>
                <a:lnTo>
                  <a:pt x="3908" y="7435"/>
                </a:lnTo>
                <a:lnTo>
                  <a:pt x="4671" y="7340"/>
                </a:lnTo>
                <a:lnTo>
                  <a:pt x="5529" y="7149"/>
                </a:lnTo>
                <a:lnTo>
                  <a:pt x="6291" y="6863"/>
                </a:lnTo>
                <a:lnTo>
                  <a:pt x="6768" y="6482"/>
                </a:lnTo>
                <a:lnTo>
                  <a:pt x="7149" y="6101"/>
                </a:lnTo>
                <a:lnTo>
                  <a:pt x="7435" y="5529"/>
                </a:lnTo>
                <a:lnTo>
                  <a:pt x="7721" y="4957"/>
                </a:lnTo>
                <a:lnTo>
                  <a:pt x="7816" y="4481"/>
                </a:lnTo>
                <a:lnTo>
                  <a:pt x="7816" y="4004"/>
                </a:lnTo>
                <a:lnTo>
                  <a:pt x="7721" y="3527"/>
                </a:lnTo>
                <a:lnTo>
                  <a:pt x="7625" y="3146"/>
                </a:lnTo>
                <a:lnTo>
                  <a:pt x="7339" y="2288"/>
                </a:lnTo>
                <a:lnTo>
                  <a:pt x="6768" y="1526"/>
                </a:lnTo>
                <a:lnTo>
                  <a:pt x="6100" y="859"/>
                </a:lnTo>
                <a:lnTo>
                  <a:pt x="5338" y="382"/>
                </a:lnTo>
                <a:lnTo>
                  <a:pt x="4575" y="96"/>
                </a:lnTo>
                <a:lnTo>
                  <a:pt x="3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18"/>
          <p:cNvSpPr/>
          <p:nvPr/>
        </p:nvSpPr>
        <p:spPr>
          <a:xfrm rot="10800000" flipH="1">
            <a:off x="993648" y="1481677"/>
            <a:ext cx="1234716" cy="1468949"/>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18"/>
          <p:cNvSpPr/>
          <p:nvPr/>
        </p:nvSpPr>
        <p:spPr>
          <a:xfrm rot="10800000" flipH="1">
            <a:off x="153921" y="5331474"/>
            <a:ext cx="114121" cy="114157"/>
          </a:xfrm>
          <a:custGeom>
            <a:avLst/>
            <a:gdLst/>
            <a:ahLst/>
            <a:cxnLst/>
            <a:rect l="l" t="t" r="r" b="b"/>
            <a:pathLst>
              <a:path w="3146" h="3147" extrusionOk="0">
                <a:moveTo>
                  <a:pt x="1240" y="1"/>
                </a:moveTo>
                <a:lnTo>
                  <a:pt x="1049" y="96"/>
                </a:lnTo>
                <a:lnTo>
                  <a:pt x="954" y="287"/>
                </a:lnTo>
                <a:lnTo>
                  <a:pt x="382" y="1049"/>
                </a:lnTo>
                <a:lnTo>
                  <a:pt x="96" y="1717"/>
                </a:lnTo>
                <a:lnTo>
                  <a:pt x="1" y="2479"/>
                </a:lnTo>
                <a:lnTo>
                  <a:pt x="1" y="2670"/>
                </a:lnTo>
                <a:lnTo>
                  <a:pt x="96" y="2860"/>
                </a:lnTo>
                <a:lnTo>
                  <a:pt x="191" y="2956"/>
                </a:lnTo>
                <a:lnTo>
                  <a:pt x="477" y="3051"/>
                </a:lnTo>
                <a:lnTo>
                  <a:pt x="1526" y="3146"/>
                </a:lnTo>
                <a:lnTo>
                  <a:pt x="1907" y="3146"/>
                </a:lnTo>
                <a:lnTo>
                  <a:pt x="2193" y="3051"/>
                </a:lnTo>
                <a:lnTo>
                  <a:pt x="2383" y="2860"/>
                </a:lnTo>
                <a:lnTo>
                  <a:pt x="2860" y="2193"/>
                </a:lnTo>
                <a:lnTo>
                  <a:pt x="3146" y="1431"/>
                </a:lnTo>
                <a:lnTo>
                  <a:pt x="3146" y="1240"/>
                </a:lnTo>
                <a:lnTo>
                  <a:pt x="3146" y="1049"/>
                </a:lnTo>
                <a:lnTo>
                  <a:pt x="3051" y="859"/>
                </a:lnTo>
                <a:lnTo>
                  <a:pt x="2860" y="763"/>
                </a:lnTo>
                <a:lnTo>
                  <a:pt x="2288" y="382"/>
                </a:lnTo>
                <a:lnTo>
                  <a:pt x="1716" y="96"/>
                </a:lnTo>
                <a:lnTo>
                  <a:pt x="1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18"/>
          <p:cNvSpPr/>
          <p:nvPr/>
        </p:nvSpPr>
        <p:spPr>
          <a:xfrm>
            <a:off x="3727133" y="4732791"/>
            <a:ext cx="434146" cy="119220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18"/>
          <p:cNvSpPr/>
          <p:nvPr/>
        </p:nvSpPr>
        <p:spPr>
          <a:xfrm>
            <a:off x="1292850" y="4353449"/>
            <a:ext cx="1547311" cy="1788311"/>
          </a:xfrm>
          <a:custGeom>
            <a:avLst/>
            <a:gdLst/>
            <a:ahLst/>
            <a:cxnLst/>
            <a:rect l="l" t="t" r="r" b="b"/>
            <a:pathLst>
              <a:path w="47562" h="55473" extrusionOk="0">
                <a:moveTo>
                  <a:pt x="20493" y="0"/>
                </a:moveTo>
                <a:lnTo>
                  <a:pt x="19921" y="95"/>
                </a:lnTo>
                <a:lnTo>
                  <a:pt x="19444" y="286"/>
                </a:lnTo>
                <a:lnTo>
                  <a:pt x="18873" y="572"/>
                </a:lnTo>
                <a:lnTo>
                  <a:pt x="18301" y="1049"/>
                </a:lnTo>
                <a:lnTo>
                  <a:pt x="17633" y="1621"/>
                </a:lnTo>
                <a:lnTo>
                  <a:pt x="16966" y="2288"/>
                </a:lnTo>
                <a:lnTo>
                  <a:pt x="14488" y="4861"/>
                </a:lnTo>
                <a:lnTo>
                  <a:pt x="13154" y="6100"/>
                </a:lnTo>
                <a:lnTo>
                  <a:pt x="11819" y="7339"/>
                </a:lnTo>
                <a:lnTo>
                  <a:pt x="10866" y="8197"/>
                </a:lnTo>
                <a:lnTo>
                  <a:pt x="10104" y="9055"/>
                </a:lnTo>
                <a:lnTo>
                  <a:pt x="9341" y="10103"/>
                </a:lnTo>
                <a:lnTo>
                  <a:pt x="8674" y="11152"/>
                </a:lnTo>
                <a:lnTo>
                  <a:pt x="7626" y="13058"/>
                </a:lnTo>
                <a:lnTo>
                  <a:pt x="7149" y="14011"/>
                </a:lnTo>
                <a:lnTo>
                  <a:pt x="6577" y="14964"/>
                </a:lnTo>
                <a:lnTo>
                  <a:pt x="3718" y="19730"/>
                </a:lnTo>
                <a:lnTo>
                  <a:pt x="2193" y="22018"/>
                </a:lnTo>
                <a:lnTo>
                  <a:pt x="1335" y="23066"/>
                </a:lnTo>
                <a:lnTo>
                  <a:pt x="382" y="24210"/>
                </a:lnTo>
                <a:lnTo>
                  <a:pt x="191" y="24496"/>
                </a:lnTo>
                <a:lnTo>
                  <a:pt x="0" y="24877"/>
                </a:lnTo>
                <a:lnTo>
                  <a:pt x="0" y="25258"/>
                </a:lnTo>
                <a:lnTo>
                  <a:pt x="96" y="25735"/>
                </a:lnTo>
                <a:lnTo>
                  <a:pt x="382" y="26688"/>
                </a:lnTo>
                <a:lnTo>
                  <a:pt x="2669" y="32693"/>
                </a:lnTo>
                <a:lnTo>
                  <a:pt x="3908" y="35647"/>
                </a:lnTo>
                <a:lnTo>
                  <a:pt x="5243" y="38507"/>
                </a:lnTo>
                <a:lnTo>
                  <a:pt x="9151" y="47180"/>
                </a:lnTo>
                <a:lnTo>
                  <a:pt x="9532" y="47848"/>
                </a:lnTo>
                <a:lnTo>
                  <a:pt x="10008" y="48419"/>
                </a:lnTo>
                <a:lnTo>
                  <a:pt x="10294" y="48610"/>
                </a:lnTo>
                <a:lnTo>
                  <a:pt x="10676" y="48801"/>
                </a:lnTo>
                <a:lnTo>
                  <a:pt x="11057" y="48896"/>
                </a:lnTo>
                <a:lnTo>
                  <a:pt x="11438" y="48991"/>
                </a:lnTo>
                <a:lnTo>
                  <a:pt x="12582" y="49182"/>
                </a:lnTo>
                <a:lnTo>
                  <a:pt x="13630" y="49468"/>
                </a:lnTo>
                <a:lnTo>
                  <a:pt x="14679" y="49849"/>
                </a:lnTo>
                <a:lnTo>
                  <a:pt x="15727" y="50326"/>
                </a:lnTo>
                <a:lnTo>
                  <a:pt x="18968" y="51660"/>
                </a:lnTo>
                <a:lnTo>
                  <a:pt x="22208" y="52994"/>
                </a:lnTo>
                <a:lnTo>
                  <a:pt x="25544" y="54138"/>
                </a:lnTo>
                <a:lnTo>
                  <a:pt x="27260" y="54615"/>
                </a:lnTo>
                <a:lnTo>
                  <a:pt x="28976" y="55091"/>
                </a:lnTo>
                <a:lnTo>
                  <a:pt x="29834" y="55282"/>
                </a:lnTo>
                <a:lnTo>
                  <a:pt x="30787" y="55473"/>
                </a:lnTo>
                <a:lnTo>
                  <a:pt x="31549" y="55473"/>
                </a:lnTo>
                <a:lnTo>
                  <a:pt x="32312" y="55377"/>
                </a:lnTo>
                <a:lnTo>
                  <a:pt x="32979" y="54996"/>
                </a:lnTo>
                <a:lnTo>
                  <a:pt x="33551" y="54519"/>
                </a:lnTo>
                <a:lnTo>
                  <a:pt x="34123" y="53948"/>
                </a:lnTo>
                <a:lnTo>
                  <a:pt x="34599" y="53376"/>
                </a:lnTo>
                <a:lnTo>
                  <a:pt x="35362" y="51755"/>
                </a:lnTo>
                <a:lnTo>
                  <a:pt x="37363" y="47562"/>
                </a:lnTo>
                <a:lnTo>
                  <a:pt x="39365" y="43368"/>
                </a:lnTo>
                <a:lnTo>
                  <a:pt x="43559" y="35076"/>
                </a:lnTo>
                <a:lnTo>
                  <a:pt x="44607" y="32693"/>
                </a:lnTo>
                <a:lnTo>
                  <a:pt x="45656" y="30310"/>
                </a:lnTo>
                <a:lnTo>
                  <a:pt x="46513" y="27832"/>
                </a:lnTo>
                <a:lnTo>
                  <a:pt x="46799" y="26593"/>
                </a:lnTo>
                <a:lnTo>
                  <a:pt x="47181" y="25258"/>
                </a:lnTo>
                <a:lnTo>
                  <a:pt x="47371" y="23829"/>
                </a:lnTo>
                <a:lnTo>
                  <a:pt x="47467" y="22304"/>
                </a:lnTo>
                <a:lnTo>
                  <a:pt x="47562" y="20874"/>
                </a:lnTo>
                <a:lnTo>
                  <a:pt x="47467" y="19444"/>
                </a:lnTo>
                <a:lnTo>
                  <a:pt x="47276" y="18014"/>
                </a:lnTo>
                <a:lnTo>
                  <a:pt x="46990" y="16585"/>
                </a:lnTo>
                <a:lnTo>
                  <a:pt x="46609" y="15155"/>
                </a:lnTo>
                <a:lnTo>
                  <a:pt x="46132" y="13725"/>
                </a:lnTo>
                <a:lnTo>
                  <a:pt x="45751" y="12772"/>
                </a:lnTo>
                <a:lnTo>
                  <a:pt x="45179" y="11914"/>
                </a:lnTo>
                <a:lnTo>
                  <a:pt x="44417" y="11247"/>
                </a:lnTo>
                <a:lnTo>
                  <a:pt x="43463" y="10675"/>
                </a:lnTo>
                <a:lnTo>
                  <a:pt x="41081" y="9627"/>
                </a:lnTo>
                <a:lnTo>
                  <a:pt x="38698" y="8674"/>
                </a:lnTo>
                <a:lnTo>
                  <a:pt x="37554" y="8197"/>
                </a:lnTo>
                <a:lnTo>
                  <a:pt x="36315" y="7816"/>
                </a:lnTo>
                <a:lnTo>
                  <a:pt x="35076" y="7530"/>
                </a:lnTo>
                <a:lnTo>
                  <a:pt x="33741" y="7244"/>
                </a:lnTo>
                <a:lnTo>
                  <a:pt x="32884" y="7149"/>
                </a:lnTo>
                <a:lnTo>
                  <a:pt x="31930" y="6958"/>
                </a:lnTo>
                <a:lnTo>
                  <a:pt x="31168" y="6672"/>
                </a:lnTo>
                <a:lnTo>
                  <a:pt x="30310" y="6291"/>
                </a:lnTo>
                <a:lnTo>
                  <a:pt x="29548" y="5910"/>
                </a:lnTo>
                <a:lnTo>
                  <a:pt x="28690" y="5528"/>
                </a:lnTo>
                <a:lnTo>
                  <a:pt x="28023" y="5052"/>
                </a:lnTo>
                <a:lnTo>
                  <a:pt x="27260" y="4480"/>
                </a:lnTo>
                <a:lnTo>
                  <a:pt x="24973" y="2669"/>
                </a:lnTo>
                <a:lnTo>
                  <a:pt x="23924" y="1716"/>
                </a:lnTo>
                <a:lnTo>
                  <a:pt x="22780" y="763"/>
                </a:lnTo>
                <a:lnTo>
                  <a:pt x="22208" y="381"/>
                </a:lnTo>
                <a:lnTo>
                  <a:pt x="21637" y="191"/>
                </a:lnTo>
                <a:lnTo>
                  <a:pt x="210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18"/>
          <p:cNvSpPr/>
          <p:nvPr/>
        </p:nvSpPr>
        <p:spPr>
          <a:xfrm>
            <a:off x="4440344" y="4579149"/>
            <a:ext cx="4421752" cy="1613165"/>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18"/>
          <p:cNvSpPr/>
          <p:nvPr/>
        </p:nvSpPr>
        <p:spPr>
          <a:xfrm>
            <a:off x="950451" y="5049003"/>
            <a:ext cx="238789" cy="25506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18"/>
          <p:cNvSpPr/>
          <p:nvPr/>
        </p:nvSpPr>
        <p:spPr>
          <a:xfrm>
            <a:off x="3539464" y="5044811"/>
            <a:ext cx="201571" cy="218183"/>
          </a:xfrm>
          <a:custGeom>
            <a:avLst/>
            <a:gdLst/>
            <a:ahLst/>
            <a:cxnLst/>
            <a:rect l="l" t="t" r="r" b="b"/>
            <a:pathLst>
              <a:path w="6196" h="6768" extrusionOk="0">
                <a:moveTo>
                  <a:pt x="858" y="0"/>
                </a:moveTo>
                <a:lnTo>
                  <a:pt x="763" y="95"/>
                </a:lnTo>
                <a:lnTo>
                  <a:pt x="382" y="191"/>
                </a:lnTo>
                <a:lnTo>
                  <a:pt x="96" y="381"/>
                </a:lnTo>
                <a:lnTo>
                  <a:pt x="1" y="572"/>
                </a:lnTo>
                <a:lnTo>
                  <a:pt x="1" y="763"/>
                </a:lnTo>
                <a:lnTo>
                  <a:pt x="96" y="953"/>
                </a:lnTo>
                <a:lnTo>
                  <a:pt x="477" y="1906"/>
                </a:lnTo>
                <a:lnTo>
                  <a:pt x="954" y="2764"/>
                </a:lnTo>
                <a:lnTo>
                  <a:pt x="1812" y="4003"/>
                </a:lnTo>
                <a:lnTo>
                  <a:pt x="2765" y="5242"/>
                </a:lnTo>
                <a:lnTo>
                  <a:pt x="3432" y="6291"/>
                </a:lnTo>
                <a:lnTo>
                  <a:pt x="3623" y="6577"/>
                </a:lnTo>
                <a:lnTo>
                  <a:pt x="3908" y="6767"/>
                </a:lnTo>
                <a:lnTo>
                  <a:pt x="4194" y="6767"/>
                </a:lnTo>
                <a:lnTo>
                  <a:pt x="5529" y="6481"/>
                </a:lnTo>
                <a:lnTo>
                  <a:pt x="5910" y="6291"/>
                </a:lnTo>
                <a:lnTo>
                  <a:pt x="6101" y="6100"/>
                </a:lnTo>
                <a:lnTo>
                  <a:pt x="6196" y="5910"/>
                </a:lnTo>
                <a:lnTo>
                  <a:pt x="6196" y="5719"/>
                </a:lnTo>
                <a:lnTo>
                  <a:pt x="6101" y="5433"/>
                </a:lnTo>
                <a:lnTo>
                  <a:pt x="5815" y="5052"/>
                </a:lnTo>
                <a:lnTo>
                  <a:pt x="5529" y="4670"/>
                </a:lnTo>
                <a:lnTo>
                  <a:pt x="4004" y="3241"/>
                </a:lnTo>
                <a:lnTo>
                  <a:pt x="2765" y="2097"/>
                </a:lnTo>
                <a:lnTo>
                  <a:pt x="2193" y="1430"/>
                </a:lnTo>
                <a:lnTo>
                  <a:pt x="1716" y="763"/>
                </a:lnTo>
                <a:lnTo>
                  <a:pt x="1240" y="191"/>
                </a:lnTo>
                <a:lnTo>
                  <a:pt x="1049" y="95"/>
                </a:lnTo>
                <a:lnTo>
                  <a:pt x="85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18"/>
          <p:cNvSpPr/>
          <p:nvPr/>
        </p:nvSpPr>
        <p:spPr>
          <a:xfrm>
            <a:off x="3024642" y="4926499"/>
            <a:ext cx="173691" cy="147519"/>
          </a:xfrm>
          <a:custGeom>
            <a:avLst/>
            <a:gdLst/>
            <a:ahLst/>
            <a:cxnLst/>
            <a:rect l="l" t="t" r="r" b="b"/>
            <a:pathLst>
              <a:path w="5339" h="4576" extrusionOk="0">
                <a:moveTo>
                  <a:pt x="3146" y="1"/>
                </a:moveTo>
                <a:lnTo>
                  <a:pt x="2479" y="287"/>
                </a:lnTo>
                <a:lnTo>
                  <a:pt x="1812" y="573"/>
                </a:lnTo>
                <a:lnTo>
                  <a:pt x="1335" y="859"/>
                </a:lnTo>
                <a:lnTo>
                  <a:pt x="954" y="1145"/>
                </a:lnTo>
                <a:lnTo>
                  <a:pt x="573" y="1621"/>
                </a:lnTo>
                <a:lnTo>
                  <a:pt x="191" y="2002"/>
                </a:lnTo>
                <a:lnTo>
                  <a:pt x="1" y="2288"/>
                </a:lnTo>
                <a:lnTo>
                  <a:pt x="1" y="2574"/>
                </a:lnTo>
                <a:lnTo>
                  <a:pt x="96" y="2860"/>
                </a:lnTo>
                <a:lnTo>
                  <a:pt x="382" y="3146"/>
                </a:lnTo>
                <a:lnTo>
                  <a:pt x="1526" y="4195"/>
                </a:lnTo>
                <a:lnTo>
                  <a:pt x="2098" y="4480"/>
                </a:lnTo>
                <a:lnTo>
                  <a:pt x="2574" y="4576"/>
                </a:lnTo>
                <a:lnTo>
                  <a:pt x="2955" y="4480"/>
                </a:lnTo>
                <a:lnTo>
                  <a:pt x="4004" y="4004"/>
                </a:lnTo>
                <a:lnTo>
                  <a:pt x="4957" y="3337"/>
                </a:lnTo>
                <a:lnTo>
                  <a:pt x="5243" y="3051"/>
                </a:lnTo>
                <a:lnTo>
                  <a:pt x="5338" y="2860"/>
                </a:lnTo>
                <a:lnTo>
                  <a:pt x="5338" y="2574"/>
                </a:lnTo>
                <a:lnTo>
                  <a:pt x="5243" y="2193"/>
                </a:lnTo>
                <a:lnTo>
                  <a:pt x="4862" y="1335"/>
                </a:lnTo>
                <a:lnTo>
                  <a:pt x="4290" y="477"/>
                </a:lnTo>
                <a:lnTo>
                  <a:pt x="4099" y="191"/>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18"/>
          <p:cNvSpPr/>
          <p:nvPr/>
        </p:nvSpPr>
        <p:spPr>
          <a:xfrm>
            <a:off x="7627914" y="4863367"/>
            <a:ext cx="96166" cy="82979"/>
          </a:xfrm>
          <a:custGeom>
            <a:avLst/>
            <a:gdLst/>
            <a:ahLst/>
            <a:cxnLst/>
            <a:rect l="l" t="t" r="r" b="b"/>
            <a:pathLst>
              <a:path w="2956" h="2574" extrusionOk="0">
                <a:moveTo>
                  <a:pt x="573" y="0"/>
                </a:moveTo>
                <a:lnTo>
                  <a:pt x="287" y="96"/>
                </a:lnTo>
                <a:lnTo>
                  <a:pt x="96" y="382"/>
                </a:lnTo>
                <a:lnTo>
                  <a:pt x="1" y="763"/>
                </a:lnTo>
                <a:lnTo>
                  <a:pt x="1" y="1907"/>
                </a:lnTo>
                <a:lnTo>
                  <a:pt x="1" y="2097"/>
                </a:lnTo>
                <a:lnTo>
                  <a:pt x="191" y="2383"/>
                </a:lnTo>
                <a:lnTo>
                  <a:pt x="287" y="2479"/>
                </a:lnTo>
                <a:lnTo>
                  <a:pt x="573" y="2574"/>
                </a:lnTo>
                <a:lnTo>
                  <a:pt x="859" y="2479"/>
                </a:lnTo>
                <a:lnTo>
                  <a:pt x="1240" y="2288"/>
                </a:lnTo>
                <a:lnTo>
                  <a:pt x="1526" y="2002"/>
                </a:lnTo>
                <a:lnTo>
                  <a:pt x="1812" y="1811"/>
                </a:lnTo>
                <a:lnTo>
                  <a:pt x="2670" y="954"/>
                </a:lnTo>
                <a:lnTo>
                  <a:pt x="2860" y="763"/>
                </a:lnTo>
                <a:lnTo>
                  <a:pt x="2956" y="572"/>
                </a:lnTo>
                <a:lnTo>
                  <a:pt x="2860" y="382"/>
                </a:lnTo>
                <a:lnTo>
                  <a:pt x="2765" y="286"/>
                </a:lnTo>
                <a:lnTo>
                  <a:pt x="2574" y="191"/>
                </a:lnTo>
                <a:lnTo>
                  <a:pt x="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18"/>
          <p:cNvSpPr/>
          <p:nvPr/>
        </p:nvSpPr>
        <p:spPr>
          <a:xfrm>
            <a:off x="3382827" y="4861827"/>
            <a:ext cx="93043" cy="86074"/>
          </a:xfrm>
          <a:custGeom>
            <a:avLst/>
            <a:gdLst/>
            <a:ahLst/>
            <a:cxnLst/>
            <a:rect l="l" t="t" r="r" b="b"/>
            <a:pathLst>
              <a:path w="2860" h="2670" extrusionOk="0">
                <a:moveTo>
                  <a:pt x="477" y="1"/>
                </a:moveTo>
                <a:lnTo>
                  <a:pt x="191" y="191"/>
                </a:lnTo>
                <a:lnTo>
                  <a:pt x="96" y="477"/>
                </a:lnTo>
                <a:lnTo>
                  <a:pt x="1" y="859"/>
                </a:lnTo>
                <a:lnTo>
                  <a:pt x="1" y="2002"/>
                </a:lnTo>
                <a:lnTo>
                  <a:pt x="1" y="2193"/>
                </a:lnTo>
                <a:lnTo>
                  <a:pt x="96" y="2384"/>
                </a:lnTo>
                <a:lnTo>
                  <a:pt x="286" y="2574"/>
                </a:lnTo>
                <a:lnTo>
                  <a:pt x="572" y="2670"/>
                </a:lnTo>
                <a:lnTo>
                  <a:pt x="858" y="2574"/>
                </a:lnTo>
                <a:lnTo>
                  <a:pt x="1144" y="2384"/>
                </a:lnTo>
                <a:lnTo>
                  <a:pt x="1430" y="2098"/>
                </a:lnTo>
                <a:lnTo>
                  <a:pt x="1716" y="1907"/>
                </a:lnTo>
                <a:lnTo>
                  <a:pt x="2669" y="954"/>
                </a:lnTo>
                <a:lnTo>
                  <a:pt x="2860" y="859"/>
                </a:lnTo>
                <a:lnTo>
                  <a:pt x="2860" y="668"/>
                </a:lnTo>
                <a:lnTo>
                  <a:pt x="2860" y="477"/>
                </a:lnTo>
                <a:lnTo>
                  <a:pt x="2765" y="287"/>
                </a:lnTo>
                <a:lnTo>
                  <a:pt x="2574" y="287"/>
                </a:lnTo>
                <a:lnTo>
                  <a:pt x="95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18"/>
          <p:cNvSpPr/>
          <p:nvPr/>
        </p:nvSpPr>
        <p:spPr>
          <a:xfrm>
            <a:off x="6958202" y="4790891"/>
            <a:ext cx="936448" cy="771282"/>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18"/>
          <p:cNvSpPr/>
          <p:nvPr/>
        </p:nvSpPr>
        <p:spPr>
          <a:xfrm>
            <a:off x="5925661" y="4821892"/>
            <a:ext cx="831043" cy="556161"/>
          </a:xfrm>
          <a:custGeom>
            <a:avLst/>
            <a:gdLst/>
            <a:ahLst/>
            <a:cxnLst/>
            <a:rect l="l" t="t" r="r" b="b"/>
            <a:pathLst>
              <a:path w="25545" h="17252" extrusionOk="0">
                <a:moveTo>
                  <a:pt x="13345" y="0"/>
                </a:moveTo>
                <a:lnTo>
                  <a:pt x="12868" y="96"/>
                </a:lnTo>
                <a:lnTo>
                  <a:pt x="12392" y="286"/>
                </a:lnTo>
                <a:lnTo>
                  <a:pt x="11820" y="477"/>
                </a:lnTo>
                <a:lnTo>
                  <a:pt x="11439" y="858"/>
                </a:lnTo>
                <a:lnTo>
                  <a:pt x="10295" y="1811"/>
                </a:lnTo>
                <a:lnTo>
                  <a:pt x="9342" y="2764"/>
                </a:lnTo>
                <a:lnTo>
                  <a:pt x="7340" y="4766"/>
                </a:lnTo>
                <a:lnTo>
                  <a:pt x="6768" y="5528"/>
                </a:lnTo>
                <a:lnTo>
                  <a:pt x="6482" y="6291"/>
                </a:lnTo>
                <a:lnTo>
                  <a:pt x="6292" y="7149"/>
                </a:lnTo>
                <a:lnTo>
                  <a:pt x="6387" y="8007"/>
                </a:lnTo>
                <a:lnTo>
                  <a:pt x="6673" y="9913"/>
                </a:lnTo>
                <a:lnTo>
                  <a:pt x="6673" y="10389"/>
                </a:lnTo>
                <a:lnTo>
                  <a:pt x="6673" y="10866"/>
                </a:lnTo>
                <a:lnTo>
                  <a:pt x="6578" y="11247"/>
                </a:lnTo>
                <a:lnTo>
                  <a:pt x="6482" y="11629"/>
                </a:lnTo>
                <a:lnTo>
                  <a:pt x="6292" y="12010"/>
                </a:lnTo>
                <a:lnTo>
                  <a:pt x="6006" y="12391"/>
                </a:lnTo>
                <a:lnTo>
                  <a:pt x="5339" y="12963"/>
                </a:lnTo>
                <a:lnTo>
                  <a:pt x="4576" y="13535"/>
                </a:lnTo>
                <a:lnTo>
                  <a:pt x="3718" y="14107"/>
                </a:lnTo>
                <a:lnTo>
                  <a:pt x="3051" y="14488"/>
                </a:lnTo>
                <a:lnTo>
                  <a:pt x="2479" y="14869"/>
                </a:lnTo>
                <a:lnTo>
                  <a:pt x="1907" y="15441"/>
                </a:lnTo>
                <a:lnTo>
                  <a:pt x="1335" y="15918"/>
                </a:lnTo>
                <a:lnTo>
                  <a:pt x="763" y="16585"/>
                </a:lnTo>
                <a:lnTo>
                  <a:pt x="1" y="17252"/>
                </a:lnTo>
                <a:lnTo>
                  <a:pt x="25450" y="17252"/>
                </a:lnTo>
                <a:lnTo>
                  <a:pt x="25450" y="17061"/>
                </a:lnTo>
                <a:lnTo>
                  <a:pt x="25545" y="15536"/>
                </a:lnTo>
                <a:lnTo>
                  <a:pt x="25545" y="14107"/>
                </a:lnTo>
                <a:lnTo>
                  <a:pt x="25545" y="11152"/>
                </a:lnTo>
                <a:lnTo>
                  <a:pt x="25450" y="10580"/>
                </a:lnTo>
                <a:lnTo>
                  <a:pt x="25354" y="10008"/>
                </a:lnTo>
                <a:lnTo>
                  <a:pt x="25259" y="9436"/>
                </a:lnTo>
                <a:lnTo>
                  <a:pt x="24973" y="8960"/>
                </a:lnTo>
                <a:lnTo>
                  <a:pt x="24782" y="8483"/>
                </a:lnTo>
                <a:lnTo>
                  <a:pt x="24401" y="8007"/>
                </a:lnTo>
                <a:lnTo>
                  <a:pt x="24020" y="7625"/>
                </a:lnTo>
                <a:lnTo>
                  <a:pt x="23543" y="7244"/>
                </a:lnTo>
                <a:lnTo>
                  <a:pt x="19540" y="4194"/>
                </a:lnTo>
                <a:lnTo>
                  <a:pt x="15728" y="953"/>
                </a:lnTo>
                <a:lnTo>
                  <a:pt x="15061" y="477"/>
                </a:lnTo>
                <a:lnTo>
                  <a:pt x="14489" y="191"/>
                </a:lnTo>
                <a:lnTo>
                  <a:pt x="139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18"/>
          <p:cNvSpPr/>
          <p:nvPr/>
        </p:nvSpPr>
        <p:spPr>
          <a:xfrm>
            <a:off x="1337434" y="4828035"/>
            <a:ext cx="161264" cy="153644"/>
          </a:xfrm>
          <a:custGeom>
            <a:avLst/>
            <a:gdLst/>
            <a:ahLst/>
            <a:cxnLst/>
            <a:rect l="l" t="t" r="r" b="b"/>
            <a:pathLst>
              <a:path w="4957" h="4766" extrusionOk="0">
                <a:moveTo>
                  <a:pt x="3432" y="0"/>
                </a:moveTo>
                <a:lnTo>
                  <a:pt x="3146" y="96"/>
                </a:lnTo>
                <a:lnTo>
                  <a:pt x="2955" y="191"/>
                </a:lnTo>
                <a:lnTo>
                  <a:pt x="2955" y="286"/>
                </a:lnTo>
                <a:lnTo>
                  <a:pt x="2193" y="858"/>
                </a:lnTo>
                <a:lnTo>
                  <a:pt x="1621" y="1430"/>
                </a:lnTo>
                <a:lnTo>
                  <a:pt x="954" y="2002"/>
                </a:lnTo>
                <a:lnTo>
                  <a:pt x="286" y="2669"/>
                </a:lnTo>
                <a:lnTo>
                  <a:pt x="96" y="2764"/>
                </a:lnTo>
                <a:lnTo>
                  <a:pt x="0" y="2955"/>
                </a:lnTo>
                <a:lnTo>
                  <a:pt x="0" y="3146"/>
                </a:lnTo>
                <a:lnTo>
                  <a:pt x="96" y="3241"/>
                </a:lnTo>
                <a:lnTo>
                  <a:pt x="286" y="3432"/>
                </a:lnTo>
                <a:lnTo>
                  <a:pt x="382" y="3432"/>
                </a:lnTo>
                <a:lnTo>
                  <a:pt x="668" y="3336"/>
                </a:lnTo>
                <a:lnTo>
                  <a:pt x="1239" y="2955"/>
                </a:lnTo>
                <a:lnTo>
                  <a:pt x="2193" y="2002"/>
                </a:lnTo>
                <a:lnTo>
                  <a:pt x="2383" y="1811"/>
                </a:lnTo>
                <a:lnTo>
                  <a:pt x="2955" y="1335"/>
                </a:lnTo>
                <a:lnTo>
                  <a:pt x="3146" y="1239"/>
                </a:lnTo>
                <a:lnTo>
                  <a:pt x="3336" y="1239"/>
                </a:lnTo>
                <a:lnTo>
                  <a:pt x="3432" y="1430"/>
                </a:lnTo>
                <a:lnTo>
                  <a:pt x="3622" y="2192"/>
                </a:lnTo>
                <a:lnTo>
                  <a:pt x="4004" y="4194"/>
                </a:lnTo>
                <a:lnTo>
                  <a:pt x="4099" y="4385"/>
                </a:lnTo>
                <a:lnTo>
                  <a:pt x="4194" y="4575"/>
                </a:lnTo>
                <a:lnTo>
                  <a:pt x="4385" y="4671"/>
                </a:lnTo>
                <a:lnTo>
                  <a:pt x="4575" y="4766"/>
                </a:lnTo>
                <a:lnTo>
                  <a:pt x="4671" y="4671"/>
                </a:lnTo>
                <a:lnTo>
                  <a:pt x="4861" y="4575"/>
                </a:lnTo>
                <a:lnTo>
                  <a:pt x="4957" y="4289"/>
                </a:lnTo>
                <a:lnTo>
                  <a:pt x="4861" y="4003"/>
                </a:lnTo>
                <a:lnTo>
                  <a:pt x="4671" y="2955"/>
                </a:lnTo>
                <a:lnTo>
                  <a:pt x="4480" y="1907"/>
                </a:lnTo>
                <a:lnTo>
                  <a:pt x="4194" y="858"/>
                </a:lnTo>
                <a:lnTo>
                  <a:pt x="4004" y="382"/>
                </a:lnTo>
                <a:lnTo>
                  <a:pt x="3718" y="96"/>
                </a:lnTo>
                <a:lnTo>
                  <a:pt x="343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18"/>
          <p:cNvSpPr/>
          <p:nvPr/>
        </p:nvSpPr>
        <p:spPr>
          <a:xfrm>
            <a:off x="2324184" y="5070903"/>
            <a:ext cx="158173" cy="156739"/>
          </a:xfrm>
          <a:custGeom>
            <a:avLst/>
            <a:gdLst/>
            <a:ahLst/>
            <a:cxnLst/>
            <a:rect l="l" t="t" r="r" b="b"/>
            <a:pathLst>
              <a:path w="4862" h="4862" extrusionOk="0">
                <a:moveTo>
                  <a:pt x="2955" y="1"/>
                </a:moveTo>
                <a:lnTo>
                  <a:pt x="2669" y="96"/>
                </a:lnTo>
                <a:lnTo>
                  <a:pt x="2193" y="382"/>
                </a:lnTo>
                <a:lnTo>
                  <a:pt x="382" y="1621"/>
                </a:lnTo>
                <a:lnTo>
                  <a:pt x="96" y="1812"/>
                </a:lnTo>
                <a:lnTo>
                  <a:pt x="1" y="2003"/>
                </a:lnTo>
                <a:lnTo>
                  <a:pt x="1" y="2193"/>
                </a:lnTo>
                <a:lnTo>
                  <a:pt x="1" y="2384"/>
                </a:lnTo>
                <a:lnTo>
                  <a:pt x="191" y="2479"/>
                </a:lnTo>
                <a:lnTo>
                  <a:pt x="382" y="2479"/>
                </a:lnTo>
                <a:lnTo>
                  <a:pt x="668" y="2384"/>
                </a:lnTo>
                <a:lnTo>
                  <a:pt x="858" y="2289"/>
                </a:lnTo>
                <a:lnTo>
                  <a:pt x="1621" y="1717"/>
                </a:lnTo>
                <a:lnTo>
                  <a:pt x="2479" y="1240"/>
                </a:lnTo>
                <a:lnTo>
                  <a:pt x="2669" y="1145"/>
                </a:lnTo>
                <a:lnTo>
                  <a:pt x="2860" y="1145"/>
                </a:lnTo>
                <a:lnTo>
                  <a:pt x="2955" y="1335"/>
                </a:lnTo>
                <a:lnTo>
                  <a:pt x="3051" y="1621"/>
                </a:lnTo>
                <a:lnTo>
                  <a:pt x="3241" y="2289"/>
                </a:lnTo>
                <a:lnTo>
                  <a:pt x="3813" y="3814"/>
                </a:lnTo>
                <a:lnTo>
                  <a:pt x="3813" y="3909"/>
                </a:lnTo>
                <a:lnTo>
                  <a:pt x="3908" y="4290"/>
                </a:lnTo>
                <a:lnTo>
                  <a:pt x="4099" y="4576"/>
                </a:lnTo>
                <a:lnTo>
                  <a:pt x="4290" y="4767"/>
                </a:lnTo>
                <a:lnTo>
                  <a:pt x="4480" y="4862"/>
                </a:lnTo>
                <a:lnTo>
                  <a:pt x="4671" y="4767"/>
                </a:lnTo>
                <a:lnTo>
                  <a:pt x="4862" y="4576"/>
                </a:lnTo>
                <a:lnTo>
                  <a:pt x="4862" y="4290"/>
                </a:lnTo>
                <a:lnTo>
                  <a:pt x="4766" y="4004"/>
                </a:lnTo>
                <a:lnTo>
                  <a:pt x="3718" y="668"/>
                </a:lnTo>
                <a:lnTo>
                  <a:pt x="3623" y="478"/>
                </a:lnTo>
                <a:lnTo>
                  <a:pt x="3337" y="96"/>
                </a:lnTo>
                <a:lnTo>
                  <a:pt x="3146"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18"/>
          <p:cNvSpPr/>
          <p:nvPr/>
        </p:nvSpPr>
        <p:spPr>
          <a:xfrm>
            <a:off x="2271479" y="4794372"/>
            <a:ext cx="148869" cy="141394"/>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18"/>
          <p:cNvSpPr/>
          <p:nvPr/>
        </p:nvSpPr>
        <p:spPr>
          <a:xfrm>
            <a:off x="2569166" y="4929575"/>
            <a:ext cx="155082" cy="141361"/>
          </a:xfrm>
          <a:custGeom>
            <a:avLst/>
            <a:gdLst/>
            <a:ahLst/>
            <a:cxnLst/>
            <a:rect l="l" t="t" r="r" b="b"/>
            <a:pathLst>
              <a:path w="4767" h="4385" extrusionOk="0">
                <a:moveTo>
                  <a:pt x="3146" y="1"/>
                </a:moveTo>
                <a:lnTo>
                  <a:pt x="2955" y="96"/>
                </a:lnTo>
                <a:lnTo>
                  <a:pt x="2669" y="191"/>
                </a:lnTo>
                <a:lnTo>
                  <a:pt x="2383" y="287"/>
                </a:lnTo>
                <a:lnTo>
                  <a:pt x="1811" y="668"/>
                </a:lnTo>
                <a:lnTo>
                  <a:pt x="1049" y="1335"/>
                </a:lnTo>
                <a:lnTo>
                  <a:pt x="286" y="1907"/>
                </a:lnTo>
                <a:lnTo>
                  <a:pt x="96" y="2002"/>
                </a:lnTo>
                <a:lnTo>
                  <a:pt x="0" y="2193"/>
                </a:lnTo>
                <a:lnTo>
                  <a:pt x="0" y="2383"/>
                </a:lnTo>
                <a:lnTo>
                  <a:pt x="96" y="2479"/>
                </a:lnTo>
                <a:lnTo>
                  <a:pt x="191" y="2574"/>
                </a:lnTo>
                <a:lnTo>
                  <a:pt x="382" y="2669"/>
                </a:lnTo>
                <a:lnTo>
                  <a:pt x="668" y="2574"/>
                </a:lnTo>
                <a:lnTo>
                  <a:pt x="763" y="2479"/>
                </a:lnTo>
                <a:lnTo>
                  <a:pt x="1144" y="2193"/>
                </a:lnTo>
                <a:lnTo>
                  <a:pt x="1907" y="1621"/>
                </a:lnTo>
                <a:lnTo>
                  <a:pt x="2479" y="1240"/>
                </a:lnTo>
                <a:lnTo>
                  <a:pt x="2764" y="1049"/>
                </a:lnTo>
                <a:lnTo>
                  <a:pt x="3050" y="954"/>
                </a:lnTo>
                <a:lnTo>
                  <a:pt x="3241" y="954"/>
                </a:lnTo>
                <a:lnTo>
                  <a:pt x="3336" y="1049"/>
                </a:lnTo>
                <a:lnTo>
                  <a:pt x="3432" y="1335"/>
                </a:lnTo>
                <a:lnTo>
                  <a:pt x="3527" y="1907"/>
                </a:lnTo>
                <a:lnTo>
                  <a:pt x="3622" y="2383"/>
                </a:lnTo>
                <a:lnTo>
                  <a:pt x="3718" y="3241"/>
                </a:lnTo>
                <a:lnTo>
                  <a:pt x="3908" y="4004"/>
                </a:lnTo>
                <a:lnTo>
                  <a:pt x="4099" y="4290"/>
                </a:lnTo>
                <a:lnTo>
                  <a:pt x="4194" y="4290"/>
                </a:lnTo>
                <a:lnTo>
                  <a:pt x="4290" y="4385"/>
                </a:lnTo>
                <a:lnTo>
                  <a:pt x="4575" y="4290"/>
                </a:lnTo>
                <a:lnTo>
                  <a:pt x="4766" y="4099"/>
                </a:lnTo>
                <a:lnTo>
                  <a:pt x="4766" y="3813"/>
                </a:lnTo>
                <a:lnTo>
                  <a:pt x="4671" y="3622"/>
                </a:lnTo>
                <a:lnTo>
                  <a:pt x="4575" y="2765"/>
                </a:lnTo>
                <a:lnTo>
                  <a:pt x="4480" y="1907"/>
                </a:lnTo>
                <a:lnTo>
                  <a:pt x="4385" y="1430"/>
                </a:lnTo>
                <a:lnTo>
                  <a:pt x="4290" y="954"/>
                </a:lnTo>
                <a:lnTo>
                  <a:pt x="4004" y="477"/>
                </a:lnTo>
                <a:lnTo>
                  <a:pt x="3813" y="287"/>
                </a:lnTo>
                <a:lnTo>
                  <a:pt x="3622" y="191"/>
                </a:lnTo>
                <a:lnTo>
                  <a:pt x="3432"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18"/>
          <p:cNvSpPr/>
          <p:nvPr/>
        </p:nvSpPr>
        <p:spPr>
          <a:xfrm>
            <a:off x="2001707" y="4689924"/>
            <a:ext cx="145746" cy="125984"/>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18"/>
          <p:cNvSpPr/>
          <p:nvPr/>
        </p:nvSpPr>
        <p:spPr>
          <a:xfrm>
            <a:off x="1747420" y="4809749"/>
            <a:ext cx="148869" cy="132142"/>
          </a:xfrm>
          <a:custGeom>
            <a:avLst/>
            <a:gdLst/>
            <a:ahLst/>
            <a:cxnLst/>
            <a:rect l="l" t="t" r="r" b="b"/>
            <a:pathLst>
              <a:path w="4576" h="4099" extrusionOk="0">
                <a:moveTo>
                  <a:pt x="2383" y="0"/>
                </a:moveTo>
                <a:lnTo>
                  <a:pt x="2097" y="191"/>
                </a:lnTo>
                <a:lnTo>
                  <a:pt x="1621" y="572"/>
                </a:lnTo>
                <a:lnTo>
                  <a:pt x="763" y="1335"/>
                </a:lnTo>
                <a:lnTo>
                  <a:pt x="286" y="1811"/>
                </a:lnTo>
                <a:lnTo>
                  <a:pt x="96" y="2002"/>
                </a:lnTo>
                <a:lnTo>
                  <a:pt x="0" y="2288"/>
                </a:lnTo>
                <a:lnTo>
                  <a:pt x="96" y="2574"/>
                </a:lnTo>
                <a:lnTo>
                  <a:pt x="572" y="2574"/>
                </a:lnTo>
                <a:lnTo>
                  <a:pt x="763" y="2478"/>
                </a:lnTo>
                <a:lnTo>
                  <a:pt x="953" y="2193"/>
                </a:lnTo>
                <a:lnTo>
                  <a:pt x="1335" y="1907"/>
                </a:lnTo>
                <a:lnTo>
                  <a:pt x="2193" y="1239"/>
                </a:lnTo>
                <a:lnTo>
                  <a:pt x="2478" y="1144"/>
                </a:lnTo>
                <a:lnTo>
                  <a:pt x="2574" y="1144"/>
                </a:lnTo>
                <a:lnTo>
                  <a:pt x="2764" y="1335"/>
                </a:lnTo>
                <a:lnTo>
                  <a:pt x="2955" y="1811"/>
                </a:lnTo>
                <a:lnTo>
                  <a:pt x="3146" y="2288"/>
                </a:lnTo>
                <a:lnTo>
                  <a:pt x="3622" y="3622"/>
                </a:lnTo>
                <a:lnTo>
                  <a:pt x="3908" y="4004"/>
                </a:lnTo>
                <a:lnTo>
                  <a:pt x="4003" y="4004"/>
                </a:lnTo>
                <a:lnTo>
                  <a:pt x="4099" y="4099"/>
                </a:lnTo>
                <a:lnTo>
                  <a:pt x="4385" y="4004"/>
                </a:lnTo>
                <a:lnTo>
                  <a:pt x="4575" y="3813"/>
                </a:lnTo>
                <a:lnTo>
                  <a:pt x="4575" y="3622"/>
                </a:lnTo>
                <a:lnTo>
                  <a:pt x="4385" y="3241"/>
                </a:lnTo>
                <a:lnTo>
                  <a:pt x="4099" y="2478"/>
                </a:lnTo>
                <a:lnTo>
                  <a:pt x="3622" y="1144"/>
                </a:lnTo>
                <a:lnTo>
                  <a:pt x="3241" y="382"/>
                </a:lnTo>
                <a:lnTo>
                  <a:pt x="2955" y="96"/>
                </a:lnTo>
                <a:lnTo>
                  <a:pt x="286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18"/>
          <p:cNvSpPr/>
          <p:nvPr/>
        </p:nvSpPr>
        <p:spPr>
          <a:xfrm>
            <a:off x="2513337" y="4640762"/>
            <a:ext cx="151992" cy="116764"/>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18"/>
          <p:cNvSpPr/>
          <p:nvPr/>
        </p:nvSpPr>
        <p:spPr>
          <a:xfrm>
            <a:off x="2221865" y="4490182"/>
            <a:ext cx="124046" cy="129079"/>
          </a:xfrm>
          <a:custGeom>
            <a:avLst/>
            <a:gdLst/>
            <a:ahLst/>
            <a:cxnLst/>
            <a:rect l="l" t="t" r="r" b="b"/>
            <a:pathLst>
              <a:path w="3813" h="4004" extrusionOk="0">
                <a:moveTo>
                  <a:pt x="2574" y="1"/>
                </a:moveTo>
                <a:lnTo>
                  <a:pt x="2383" y="96"/>
                </a:lnTo>
                <a:lnTo>
                  <a:pt x="2002" y="287"/>
                </a:lnTo>
                <a:lnTo>
                  <a:pt x="1144" y="763"/>
                </a:lnTo>
                <a:lnTo>
                  <a:pt x="286" y="1335"/>
                </a:lnTo>
                <a:lnTo>
                  <a:pt x="96" y="1526"/>
                </a:lnTo>
                <a:lnTo>
                  <a:pt x="0" y="1812"/>
                </a:lnTo>
                <a:lnTo>
                  <a:pt x="0" y="2002"/>
                </a:lnTo>
                <a:lnTo>
                  <a:pt x="191" y="2193"/>
                </a:lnTo>
                <a:lnTo>
                  <a:pt x="477" y="2193"/>
                </a:lnTo>
                <a:lnTo>
                  <a:pt x="667" y="2098"/>
                </a:lnTo>
                <a:lnTo>
                  <a:pt x="1811" y="1335"/>
                </a:lnTo>
                <a:lnTo>
                  <a:pt x="2002" y="1144"/>
                </a:lnTo>
                <a:lnTo>
                  <a:pt x="2192" y="1144"/>
                </a:lnTo>
                <a:lnTo>
                  <a:pt x="2383" y="1240"/>
                </a:lnTo>
                <a:lnTo>
                  <a:pt x="2478" y="1430"/>
                </a:lnTo>
                <a:lnTo>
                  <a:pt x="2574" y="1907"/>
                </a:lnTo>
                <a:lnTo>
                  <a:pt x="2669" y="2479"/>
                </a:lnTo>
                <a:lnTo>
                  <a:pt x="2860" y="3337"/>
                </a:lnTo>
                <a:lnTo>
                  <a:pt x="3146" y="3909"/>
                </a:lnTo>
                <a:lnTo>
                  <a:pt x="3241" y="4004"/>
                </a:lnTo>
                <a:lnTo>
                  <a:pt x="3432" y="4004"/>
                </a:lnTo>
                <a:lnTo>
                  <a:pt x="3622" y="3909"/>
                </a:lnTo>
                <a:lnTo>
                  <a:pt x="3813" y="3813"/>
                </a:lnTo>
                <a:lnTo>
                  <a:pt x="3813" y="3623"/>
                </a:lnTo>
                <a:lnTo>
                  <a:pt x="3813" y="3432"/>
                </a:lnTo>
                <a:lnTo>
                  <a:pt x="3146" y="668"/>
                </a:lnTo>
                <a:lnTo>
                  <a:pt x="3050" y="287"/>
                </a:lnTo>
                <a:lnTo>
                  <a:pt x="2860"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18"/>
          <p:cNvSpPr/>
          <p:nvPr/>
        </p:nvSpPr>
        <p:spPr>
          <a:xfrm>
            <a:off x="1787730" y="5098563"/>
            <a:ext cx="142655" cy="110671"/>
          </a:xfrm>
          <a:custGeom>
            <a:avLst/>
            <a:gdLst/>
            <a:ahLst/>
            <a:cxnLst/>
            <a:rect l="l" t="t" r="r" b="b"/>
            <a:pathLst>
              <a:path w="4385" h="3433" extrusionOk="0">
                <a:moveTo>
                  <a:pt x="2383" y="1"/>
                </a:moveTo>
                <a:lnTo>
                  <a:pt x="2097" y="191"/>
                </a:lnTo>
                <a:lnTo>
                  <a:pt x="1335" y="668"/>
                </a:lnTo>
                <a:lnTo>
                  <a:pt x="668" y="1145"/>
                </a:lnTo>
                <a:lnTo>
                  <a:pt x="96" y="1621"/>
                </a:lnTo>
                <a:lnTo>
                  <a:pt x="0" y="1812"/>
                </a:lnTo>
                <a:lnTo>
                  <a:pt x="0" y="2002"/>
                </a:lnTo>
                <a:lnTo>
                  <a:pt x="96" y="2193"/>
                </a:lnTo>
                <a:lnTo>
                  <a:pt x="286" y="2288"/>
                </a:lnTo>
                <a:lnTo>
                  <a:pt x="477" y="2193"/>
                </a:lnTo>
                <a:lnTo>
                  <a:pt x="858" y="2002"/>
                </a:lnTo>
                <a:lnTo>
                  <a:pt x="1144" y="1812"/>
                </a:lnTo>
                <a:lnTo>
                  <a:pt x="2193" y="1049"/>
                </a:lnTo>
                <a:lnTo>
                  <a:pt x="2383" y="954"/>
                </a:lnTo>
                <a:lnTo>
                  <a:pt x="2574" y="1049"/>
                </a:lnTo>
                <a:lnTo>
                  <a:pt x="2669" y="1240"/>
                </a:lnTo>
                <a:lnTo>
                  <a:pt x="2955" y="1812"/>
                </a:lnTo>
                <a:lnTo>
                  <a:pt x="3241" y="2574"/>
                </a:lnTo>
                <a:lnTo>
                  <a:pt x="3432" y="2956"/>
                </a:lnTo>
                <a:lnTo>
                  <a:pt x="3527" y="3146"/>
                </a:lnTo>
                <a:lnTo>
                  <a:pt x="3718" y="3337"/>
                </a:lnTo>
                <a:lnTo>
                  <a:pt x="3908" y="3432"/>
                </a:lnTo>
                <a:lnTo>
                  <a:pt x="4099" y="3432"/>
                </a:lnTo>
                <a:lnTo>
                  <a:pt x="4289" y="3241"/>
                </a:lnTo>
                <a:lnTo>
                  <a:pt x="4385" y="3051"/>
                </a:lnTo>
                <a:lnTo>
                  <a:pt x="4289" y="2765"/>
                </a:lnTo>
                <a:lnTo>
                  <a:pt x="4004" y="2193"/>
                </a:lnTo>
                <a:lnTo>
                  <a:pt x="3718" y="1335"/>
                </a:lnTo>
                <a:lnTo>
                  <a:pt x="3527" y="954"/>
                </a:lnTo>
                <a:lnTo>
                  <a:pt x="3432" y="763"/>
                </a:lnTo>
                <a:lnTo>
                  <a:pt x="3336" y="668"/>
                </a:lnTo>
                <a:lnTo>
                  <a:pt x="3241" y="287"/>
                </a:lnTo>
                <a:lnTo>
                  <a:pt x="2955"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18"/>
          <p:cNvSpPr/>
          <p:nvPr/>
        </p:nvSpPr>
        <p:spPr>
          <a:xfrm>
            <a:off x="2076112" y="5184604"/>
            <a:ext cx="124079" cy="126016"/>
          </a:xfrm>
          <a:custGeom>
            <a:avLst/>
            <a:gdLst/>
            <a:ahLst/>
            <a:cxnLst/>
            <a:rect l="l" t="t" r="r" b="b"/>
            <a:pathLst>
              <a:path w="3814" h="3909" extrusionOk="0">
                <a:moveTo>
                  <a:pt x="2288" y="1"/>
                </a:moveTo>
                <a:lnTo>
                  <a:pt x="2097" y="96"/>
                </a:lnTo>
                <a:lnTo>
                  <a:pt x="1716" y="287"/>
                </a:lnTo>
                <a:lnTo>
                  <a:pt x="763" y="954"/>
                </a:lnTo>
                <a:lnTo>
                  <a:pt x="191" y="1430"/>
                </a:lnTo>
                <a:lnTo>
                  <a:pt x="96" y="1621"/>
                </a:lnTo>
                <a:lnTo>
                  <a:pt x="1" y="1716"/>
                </a:lnTo>
                <a:lnTo>
                  <a:pt x="96" y="1907"/>
                </a:lnTo>
                <a:lnTo>
                  <a:pt x="191" y="2097"/>
                </a:lnTo>
                <a:lnTo>
                  <a:pt x="572" y="2097"/>
                </a:lnTo>
                <a:lnTo>
                  <a:pt x="954" y="1812"/>
                </a:lnTo>
                <a:lnTo>
                  <a:pt x="1716" y="1240"/>
                </a:lnTo>
                <a:lnTo>
                  <a:pt x="1907" y="1144"/>
                </a:lnTo>
                <a:lnTo>
                  <a:pt x="2002" y="1049"/>
                </a:lnTo>
                <a:lnTo>
                  <a:pt x="2193" y="1144"/>
                </a:lnTo>
                <a:lnTo>
                  <a:pt x="2288" y="1240"/>
                </a:lnTo>
                <a:lnTo>
                  <a:pt x="2383" y="1430"/>
                </a:lnTo>
                <a:lnTo>
                  <a:pt x="2765" y="2574"/>
                </a:lnTo>
                <a:lnTo>
                  <a:pt x="2955" y="3241"/>
                </a:lnTo>
                <a:lnTo>
                  <a:pt x="3051" y="3527"/>
                </a:lnTo>
                <a:lnTo>
                  <a:pt x="3146" y="3813"/>
                </a:lnTo>
                <a:lnTo>
                  <a:pt x="3337" y="3908"/>
                </a:lnTo>
                <a:lnTo>
                  <a:pt x="3622" y="3908"/>
                </a:lnTo>
                <a:lnTo>
                  <a:pt x="3813" y="3813"/>
                </a:lnTo>
                <a:lnTo>
                  <a:pt x="3813" y="3527"/>
                </a:lnTo>
                <a:lnTo>
                  <a:pt x="3813" y="3146"/>
                </a:lnTo>
                <a:lnTo>
                  <a:pt x="3718" y="2955"/>
                </a:lnTo>
                <a:lnTo>
                  <a:pt x="3622" y="2479"/>
                </a:lnTo>
                <a:lnTo>
                  <a:pt x="3051" y="858"/>
                </a:lnTo>
                <a:lnTo>
                  <a:pt x="2860" y="382"/>
                </a:lnTo>
                <a:lnTo>
                  <a:pt x="2765" y="191"/>
                </a:lnTo>
                <a:lnTo>
                  <a:pt x="2479" y="96"/>
                </a:lnTo>
                <a:lnTo>
                  <a:pt x="2288"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18"/>
          <p:cNvSpPr/>
          <p:nvPr/>
        </p:nvSpPr>
        <p:spPr>
          <a:xfrm flipH="1">
            <a:off x="8463936" y="4747538"/>
            <a:ext cx="151959" cy="138299"/>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18"/>
          <p:cNvSpPr/>
          <p:nvPr/>
        </p:nvSpPr>
        <p:spPr>
          <a:xfrm flipH="1">
            <a:off x="9043790" y="4867363"/>
            <a:ext cx="145778" cy="132174"/>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18"/>
          <p:cNvSpPr/>
          <p:nvPr/>
        </p:nvSpPr>
        <p:spPr>
          <a:xfrm flipH="1">
            <a:off x="8758499" y="4812044"/>
            <a:ext cx="145778" cy="132174"/>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18"/>
          <p:cNvSpPr/>
          <p:nvPr/>
        </p:nvSpPr>
        <p:spPr>
          <a:xfrm flipH="1">
            <a:off x="8563209" y="5022527"/>
            <a:ext cx="151992" cy="119891"/>
          </a:xfrm>
          <a:custGeom>
            <a:avLst/>
            <a:gdLst/>
            <a:ahLst/>
            <a:cxnLst/>
            <a:rect l="l" t="t" r="r" b="b"/>
            <a:pathLst>
              <a:path w="4672" h="3719" extrusionOk="0">
                <a:moveTo>
                  <a:pt x="1907" y="1"/>
                </a:moveTo>
                <a:lnTo>
                  <a:pt x="1526" y="192"/>
                </a:lnTo>
                <a:lnTo>
                  <a:pt x="1335" y="382"/>
                </a:lnTo>
                <a:lnTo>
                  <a:pt x="1145" y="573"/>
                </a:lnTo>
                <a:lnTo>
                  <a:pt x="763" y="1240"/>
                </a:lnTo>
                <a:lnTo>
                  <a:pt x="477" y="2003"/>
                </a:lnTo>
                <a:lnTo>
                  <a:pt x="96" y="3051"/>
                </a:lnTo>
                <a:lnTo>
                  <a:pt x="1" y="3242"/>
                </a:lnTo>
                <a:lnTo>
                  <a:pt x="1" y="3432"/>
                </a:lnTo>
                <a:lnTo>
                  <a:pt x="96" y="3528"/>
                </a:lnTo>
                <a:lnTo>
                  <a:pt x="192" y="3623"/>
                </a:lnTo>
                <a:lnTo>
                  <a:pt x="382" y="3718"/>
                </a:lnTo>
                <a:lnTo>
                  <a:pt x="668" y="3623"/>
                </a:lnTo>
                <a:lnTo>
                  <a:pt x="763" y="3528"/>
                </a:lnTo>
                <a:lnTo>
                  <a:pt x="954" y="3051"/>
                </a:lnTo>
                <a:lnTo>
                  <a:pt x="1145" y="2670"/>
                </a:lnTo>
                <a:lnTo>
                  <a:pt x="1335" y="2098"/>
                </a:lnTo>
                <a:lnTo>
                  <a:pt x="1812" y="1240"/>
                </a:lnTo>
                <a:lnTo>
                  <a:pt x="1907" y="1049"/>
                </a:lnTo>
                <a:lnTo>
                  <a:pt x="2098" y="1049"/>
                </a:lnTo>
                <a:lnTo>
                  <a:pt x="2384" y="1145"/>
                </a:lnTo>
                <a:lnTo>
                  <a:pt x="2860" y="1526"/>
                </a:lnTo>
                <a:lnTo>
                  <a:pt x="3242" y="1907"/>
                </a:lnTo>
                <a:lnTo>
                  <a:pt x="3718" y="2289"/>
                </a:lnTo>
                <a:lnTo>
                  <a:pt x="4004" y="2574"/>
                </a:lnTo>
                <a:lnTo>
                  <a:pt x="4290" y="2574"/>
                </a:lnTo>
                <a:lnTo>
                  <a:pt x="4481" y="2479"/>
                </a:lnTo>
                <a:lnTo>
                  <a:pt x="4671" y="2289"/>
                </a:lnTo>
                <a:lnTo>
                  <a:pt x="4671" y="2003"/>
                </a:lnTo>
                <a:lnTo>
                  <a:pt x="4385" y="1717"/>
                </a:lnTo>
                <a:lnTo>
                  <a:pt x="4195" y="1431"/>
                </a:lnTo>
                <a:lnTo>
                  <a:pt x="3242" y="573"/>
                </a:lnTo>
                <a:lnTo>
                  <a:pt x="2765" y="287"/>
                </a:lnTo>
                <a:lnTo>
                  <a:pt x="2384" y="96"/>
                </a:lnTo>
                <a:lnTo>
                  <a:pt x="190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18"/>
          <p:cNvSpPr/>
          <p:nvPr/>
        </p:nvSpPr>
        <p:spPr>
          <a:xfrm flipH="1">
            <a:off x="8922862" y="4581613"/>
            <a:ext cx="148869" cy="110639"/>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18"/>
          <p:cNvSpPr/>
          <p:nvPr/>
        </p:nvSpPr>
        <p:spPr>
          <a:xfrm flipH="1">
            <a:off x="8668575" y="4544733"/>
            <a:ext cx="139564" cy="101419"/>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18"/>
          <p:cNvSpPr/>
          <p:nvPr/>
        </p:nvSpPr>
        <p:spPr>
          <a:xfrm flipH="1">
            <a:off x="8910449" y="5120859"/>
            <a:ext cx="145778" cy="110639"/>
          </a:xfrm>
          <a:custGeom>
            <a:avLst/>
            <a:gdLst/>
            <a:ahLst/>
            <a:cxnLst/>
            <a:rect l="l" t="t" r="r" b="b"/>
            <a:pathLst>
              <a:path w="4481" h="3432" extrusionOk="0">
                <a:moveTo>
                  <a:pt x="1621" y="1"/>
                </a:moveTo>
                <a:lnTo>
                  <a:pt x="1240" y="96"/>
                </a:lnTo>
                <a:lnTo>
                  <a:pt x="1049" y="286"/>
                </a:lnTo>
                <a:lnTo>
                  <a:pt x="859" y="572"/>
                </a:lnTo>
                <a:lnTo>
                  <a:pt x="573" y="1430"/>
                </a:lnTo>
                <a:lnTo>
                  <a:pt x="287" y="2193"/>
                </a:lnTo>
                <a:lnTo>
                  <a:pt x="96" y="2860"/>
                </a:lnTo>
                <a:lnTo>
                  <a:pt x="1" y="3146"/>
                </a:lnTo>
                <a:lnTo>
                  <a:pt x="191" y="3337"/>
                </a:lnTo>
                <a:lnTo>
                  <a:pt x="382" y="3432"/>
                </a:lnTo>
                <a:lnTo>
                  <a:pt x="573" y="3337"/>
                </a:lnTo>
                <a:lnTo>
                  <a:pt x="763" y="3146"/>
                </a:lnTo>
                <a:lnTo>
                  <a:pt x="954" y="2860"/>
                </a:lnTo>
                <a:lnTo>
                  <a:pt x="1049" y="2479"/>
                </a:lnTo>
                <a:lnTo>
                  <a:pt x="1526" y="1240"/>
                </a:lnTo>
                <a:lnTo>
                  <a:pt x="1621" y="1049"/>
                </a:lnTo>
                <a:lnTo>
                  <a:pt x="1812" y="1049"/>
                </a:lnTo>
                <a:lnTo>
                  <a:pt x="2002" y="1144"/>
                </a:lnTo>
                <a:lnTo>
                  <a:pt x="2574" y="1526"/>
                </a:lnTo>
                <a:lnTo>
                  <a:pt x="3241" y="1907"/>
                </a:lnTo>
                <a:lnTo>
                  <a:pt x="3623" y="2193"/>
                </a:lnTo>
                <a:lnTo>
                  <a:pt x="3718" y="2288"/>
                </a:lnTo>
                <a:lnTo>
                  <a:pt x="4004" y="2383"/>
                </a:lnTo>
                <a:lnTo>
                  <a:pt x="4290" y="2288"/>
                </a:lnTo>
                <a:lnTo>
                  <a:pt x="4385" y="2097"/>
                </a:lnTo>
                <a:lnTo>
                  <a:pt x="4481" y="1907"/>
                </a:lnTo>
                <a:lnTo>
                  <a:pt x="4385" y="1716"/>
                </a:lnTo>
                <a:lnTo>
                  <a:pt x="4195" y="1526"/>
                </a:lnTo>
                <a:lnTo>
                  <a:pt x="3623" y="1144"/>
                </a:lnTo>
                <a:lnTo>
                  <a:pt x="2860" y="668"/>
                </a:lnTo>
                <a:lnTo>
                  <a:pt x="2479" y="477"/>
                </a:lnTo>
                <a:lnTo>
                  <a:pt x="2288" y="286"/>
                </a:lnTo>
                <a:lnTo>
                  <a:pt x="2193" y="286"/>
                </a:lnTo>
                <a:lnTo>
                  <a:pt x="1907"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18"/>
          <p:cNvSpPr/>
          <p:nvPr/>
        </p:nvSpPr>
        <p:spPr>
          <a:xfrm>
            <a:off x="5051236" y="4542269"/>
            <a:ext cx="220180" cy="113734"/>
          </a:xfrm>
          <a:custGeom>
            <a:avLst/>
            <a:gdLst/>
            <a:ahLst/>
            <a:cxnLst/>
            <a:rect l="l" t="t" r="r" b="b"/>
            <a:pathLst>
              <a:path w="6768" h="3528" extrusionOk="0">
                <a:moveTo>
                  <a:pt x="4099" y="1"/>
                </a:moveTo>
                <a:lnTo>
                  <a:pt x="2669" y="96"/>
                </a:lnTo>
                <a:lnTo>
                  <a:pt x="1335" y="96"/>
                </a:lnTo>
                <a:lnTo>
                  <a:pt x="667" y="191"/>
                </a:lnTo>
                <a:lnTo>
                  <a:pt x="286" y="191"/>
                </a:lnTo>
                <a:lnTo>
                  <a:pt x="96" y="287"/>
                </a:lnTo>
                <a:lnTo>
                  <a:pt x="0" y="477"/>
                </a:lnTo>
                <a:lnTo>
                  <a:pt x="0" y="573"/>
                </a:lnTo>
                <a:lnTo>
                  <a:pt x="96" y="763"/>
                </a:lnTo>
                <a:lnTo>
                  <a:pt x="191" y="858"/>
                </a:lnTo>
                <a:lnTo>
                  <a:pt x="477" y="954"/>
                </a:lnTo>
                <a:lnTo>
                  <a:pt x="1525" y="954"/>
                </a:lnTo>
                <a:lnTo>
                  <a:pt x="2669" y="1049"/>
                </a:lnTo>
                <a:lnTo>
                  <a:pt x="2097" y="1144"/>
                </a:lnTo>
                <a:lnTo>
                  <a:pt x="1430" y="1335"/>
                </a:lnTo>
                <a:lnTo>
                  <a:pt x="1144" y="1335"/>
                </a:lnTo>
                <a:lnTo>
                  <a:pt x="953" y="1526"/>
                </a:lnTo>
                <a:lnTo>
                  <a:pt x="953" y="1907"/>
                </a:lnTo>
                <a:lnTo>
                  <a:pt x="953" y="2002"/>
                </a:lnTo>
                <a:lnTo>
                  <a:pt x="858" y="2098"/>
                </a:lnTo>
                <a:lnTo>
                  <a:pt x="763" y="2098"/>
                </a:lnTo>
                <a:lnTo>
                  <a:pt x="667" y="2288"/>
                </a:lnTo>
                <a:lnTo>
                  <a:pt x="667" y="2574"/>
                </a:lnTo>
                <a:lnTo>
                  <a:pt x="763" y="2669"/>
                </a:lnTo>
                <a:lnTo>
                  <a:pt x="667" y="2765"/>
                </a:lnTo>
                <a:lnTo>
                  <a:pt x="572" y="2860"/>
                </a:lnTo>
                <a:lnTo>
                  <a:pt x="477" y="3051"/>
                </a:lnTo>
                <a:lnTo>
                  <a:pt x="477" y="3241"/>
                </a:lnTo>
                <a:lnTo>
                  <a:pt x="572" y="3337"/>
                </a:lnTo>
                <a:lnTo>
                  <a:pt x="763" y="3527"/>
                </a:lnTo>
                <a:lnTo>
                  <a:pt x="3432" y="3527"/>
                </a:lnTo>
                <a:lnTo>
                  <a:pt x="3717" y="3432"/>
                </a:lnTo>
                <a:lnTo>
                  <a:pt x="3908" y="3432"/>
                </a:lnTo>
                <a:lnTo>
                  <a:pt x="5433" y="3337"/>
                </a:lnTo>
                <a:lnTo>
                  <a:pt x="6291" y="3241"/>
                </a:lnTo>
                <a:lnTo>
                  <a:pt x="6482" y="3146"/>
                </a:lnTo>
                <a:lnTo>
                  <a:pt x="6672" y="2955"/>
                </a:lnTo>
                <a:lnTo>
                  <a:pt x="6768" y="2765"/>
                </a:lnTo>
                <a:lnTo>
                  <a:pt x="6768" y="2574"/>
                </a:lnTo>
                <a:lnTo>
                  <a:pt x="6577" y="2383"/>
                </a:lnTo>
                <a:lnTo>
                  <a:pt x="6482" y="2288"/>
                </a:lnTo>
                <a:lnTo>
                  <a:pt x="6482" y="2193"/>
                </a:lnTo>
                <a:lnTo>
                  <a:pt x="6577" y="2002"/>
                </a:lnTo>
                <a:lnTo>
                  <a:pt x="6577" y="1812"/>
                </a:lnTo>
                <a:lnTo>
                  <a:pt x="6482" y="1621"/>
                </a:lnTo>
                <a:lnTo>
                  <a:pt x="6291" y="1526"/>
                </a:lnTo>
                <a:lnTo>
                  <a:pt x="6100" y="1526"/>
                </a:lnTo>
                <a:lnTo>
                  <a:pt x="5338" y="1430"/>
                </a:lnTo>
                <a:lnTo>
                  <a:pt x="5147" y="1430"/>
                </a:lnTo>
                <a:lnTo>
                  <a:pt x="5338" y="1144"/>
                </a:lnTo>
                <a:lnTo>
                  <a:pt x="5338" y="858"/>
                </a:lnTo>
                <a:lnTo>
                  <a:pt x="5338" y="763"/>
                </a:lnTo>
                <a:lnTo>
                  <a:pt x="5528" y="668"/>
                </a:lnTo>
                <a:lnTo>
                  <a:pt x="6196" y="668"/>
                </a:lnTo>
                <a:lnTo>
                  <a:pt x="6291" y="477"/>
                </a:lnTo>
                <a:lnTo>
                  <a:pt x="6291" y="287"/>
                </a:lnTo>
                <a:lnTo>
                  <a:pt x="6291" y="96"/>
                </a:lnTo>
                <a:lnTo>
                  <a:pt x="610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18"/>
          <p:cNvSpPr/>
          <p:nvPr/>
        </p:nvSpPr>
        <p:spPr>
          <a:xfrm>
            <a:off x="4827955" y="5043107"/>
            <a:ext cx="217089" cy="11373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18"/>
          <p:cNvSpPr/>
          <p:nvPr/>
        </p:nvSpPr>
        <p:spPr>
          <a:xfrm>
            <a:off x="4052734" y="4781953"/>
            <a:ext cx="241879" cy="116796"/>
          </a:xfrm>
          <a:custGeom>
            <a:avLst/>
            <a:gdLst/>
            <a:ahLst/>
            <a:cxnLst/>
            <a:rect l="l" t="t" r="r" b="b"/>
            <a:pathLst>
              <a:path w="7435" h="3623" extrusionOk="0">
                <a:moveTo>
                  <a:pt x="4480" y="0"/>
                </a:moveTo>
                <a:lnTo>
                  <a:pt x="3050" y="95"/>
                </a:lnTo>
                <a:lnTo>
                  <a:pt x="2383" y="191"/>
                </a:lnTo>
                <a:lnTo>
                  <a:pt x="2097" y="191"/>
                </a:lnTo>
                <a:lnTo>
                  <a:pt x="1907" y="381"/>
                </a:lnTo>
                <a:lnTo>
                  <a:pt x="1811" y="572"/>
                </a:lnTo>
                <a:lnTo>
                  <a:pt x="1907" y="763"/>
                </a:lnTo>
                <a:lnTo>
                  <a:pt x="2097" y="858"/>
                </a:lnTo>
                <a:lnTo>
                  <a:pt x="2574" y="953"/>
                </a:lnTo>
                <a:lnTo>
                  <a:pt x="2764" y="953"/>
                </a:lnTo>
                <a:lnTo>
                  <a:pt x="2764" y="1049"/>
                </a:lnTo>
                <a:lnTo>
                  <a:pt x="2764" y="1144"/>
                </a:lnTo>
                <a:lnTo>
                  <a:pt x="2383" y="1144"/>
                </a:lnTo>
                <a:lnTo>
                  <a:pt x="1144" y="1335"/>
                </a:lnTo>
                <a:lnTo>
                  <a:pt x="382" y="1335"/>
                </a:lnTo>
                <a:lnTo>
                  <a:pt x="96" y="1525"/>
                </a:lnTo>
                <a:lnTo>
                  <a:pt x="0" y="1620"/>
                </a:lnTo>
                <a:lnTo>
                  <a:pt x="0" y="1811"/>
                </a:lnTo>
                <a:lnTo>
                  <a:pt x="96" y="2002"/>
                </a:lnTo>
                <a:lnTo>
                  <a:pt x="191" y="2097"/>
                </a:lnTo>
                <a:lnTo>
                  <a:pt x="572" y="2288"/>
                </a:lnTo>
                <a:lnTo>
                  <a:pt x="667" y="2288"/>
                </a:lnTo>
                <a:lnTo>
                  <a:pt x="763" y="2383"/>
                </a:lnTo>
                <a:lnTo>
                  <a:pt x="1049" y="2383"/>
                </a:lnTo>
                <a:lnTo>
                  <a:pt x="1716" y="2288"/>
                </a:lnTo>
                <a:lnTo>
                  <a:pt x="1811" y="2288"/>
                </a:lnTo>
                <a:lnTo>
                  <a:pt x="1811" y="2383"/>
                </a:lnTo>
                <a:lnTo>
                  <a:pt x="1907" y="2574"/>
                </a:lnTo>
                <a:lnTo>
                  <a:pt x="1907" y="2764"/>
                </a:lnTo>
                <a:lnTo>
                  <a:pt x="1907" y="2955"/>
                </a:lnTo>
                <a:lnTo>
                  <a:pt x="2097" y="3145"/>
                </a:lnTo>
                <a:lnTo>
                  <a:pt x="2383" y="3241"/>
                </a:lnTo>
                <a:lnTo>
                  <a:pt x="2574" y="3241"/>
                </a:lnTo>
                <a:lnTo>
                  <a:pt x="2764" y="3336"/>
                </a:lnTo>
                <a:lnTo>
                  <a:pt x="2860" y="3431"/>
                </a:lnTo>
                <a:lnTo>
                  <a:pt x="2955" y="3527"/>
                </a:lnTo>
                <a:lnTo>
                  <a:pt x="3336" y="3622"/>
                </a:lnTo>
                <a:lnTo>
                  <a:pt x="3622" y="3622"/>
                </a:lnTo>
                <a:lnTo>
                  <a:pt x="4766" y="3527"/>
                </a:lnTo>
                <a:lnTo>
                  <a:pt x="5052" y="3527"/>
                </a:lnTo>
                <a:lnTo>
                  <a:pt x="5243" y="3336"/>
                </a:lnTo>
                <a:lnTo>
                  <a:pt x="5243" y="3050"/>
                </a:lnTo>
                <a:lnTo>
                  <a:pt x="5147" y="2860"/>
                </a:lnTo>
                <a:lnTo>
                  <a:pt x="5147" y="2764"/>
                </a:lnTo>
                <a:lnTo>
                  <a:pt x="5243" y="2669"/>
                </a:lnTo>
                <a:lnTo>
                  <a:pt x="5719" y="2574"/>
                </a:lnTo>
                <a:lnTo>
                  <a:pt x="5910" y="2478"/>
                </a:lnTo>
                <a:lnTo>
                  <a:pt x="6196" y="2288"/>
                </a:lnTo>
                <a:lnTo>
                  <a:pt x="6196" y="2002"/>
                </a:lnTo>
                <a:lnTo>
                  <a:pt x="6196" y="1906"/>
                </a:lnTo>
                <a:lnTo>
                  <a:pt x="6196" y="1811"/>
                </a:lnTo>
                <a:lnTo>
                  <a:pt x="6291" y="1716"/>
                </a:lnTo>
                <a:lnTo>
                  <a:pt x="7053" y="1620"/>
                </a:lnTo>
                <a:lnTo>
                  <a:pt x="7244" y="1525"/>
                </a:lnTo>
                <a:lnTo>
                  <a:pt x="7339" y="1430"/>
                </a:lnTo>
                <a:lnTo>
                  <a:pt x="7435" y="1144"/>
                </a:lnTo>
                <a:lnTo>
                  <a:pt x="7244" y="953"/>
                </a:lnTo>
                <a:lnTo>
                  <a:pt x="7053" y="858"/>
                </a:lnTo>
                <a:lnTo>
                  <a:pt x="6958" y="858"/>
                </a:lnTo>
                <a:lnTo>
                  <a:pt x="5814" y="953"/>
                </a:lnTo>
                <a:lnTo>
                  <a:pt x="5052" y="1049"/>
                </a:lnTo>
                <a:lnTo>
                  <a:pt x="4957" y="953"/>
                </a:lnTo>
                <a:lnTo>
                  <a:pt x="4861" y="953"/>
                </a:lnTo>
                <a:lnTo>
                  <a:pt x="4861" y="763"/>
                </a:lnTo>
                <a:lnTo>
                  <a:pt x="4957" y="667"/>
                </a:lnTo>
                <a:lnTo>
                  <a:pt x="5243" y="667"/>
                </a:lnTo>
                <a:lnTo>
                  <a:pt x="5433" y="572"/>
                </a:lnTo>
                <a:lnTo>
                  <a:pt x="5528" y="381"/>
                </a:lnTo>
                <a:lnTo>
                  <a:pt x="5528" y="286"/>
                </a:lnTo>
                <a:lnTo>
                  <a:pt x="5528" y="95"/>
                </a:lnTo>
                <a:lnTo>
                  <a:pt x="533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18"/>
          <p:cNvSpPr/>
          <p:nvPr/>
        </p:nvSpPr>
        <p:spPr>
          <a:xfrm>
            <a:off x="4266678" y="4576086"/>
            <a:ext cx="204694" cy="101419"/>
          </a:xfrm>
          <a:custGeom>
            <a:avLst/>
            <a:gdLst/>
            <a:ahLst/>
            <a:cxnLst/>
            <a:rect l="l" t="t" r="r" b="b"/>
            <a:pathLst>
              <a:path w="6292" h="3146" extrusionOk="0">
                <a:moveTo>
                  <a:pt x="3909" y="0"/>
                </a:moveTo>
                <a:lnTo>
                  <a:pt x="3718" y="95"/>
                </a:lnTo>
                <a:lnTo>
                  <a:pt x="2479" y="95"/>
                </a:lnTo>
                <a:lnTo>
                  <a:pt x="1907" y="191"/>
                </a:lnTo>
                <a:lnTo>
                  <a:pt x="1717" y="191"/>
                </a:lnTo>
                <a:lnTo>
                  <a:pt x="1526" y="286"/>
                </a:lnTo>
                <a:lnTo>
                  <a:pt x="1431" y="381"/>
                </a:lnTo>
                <a:lnTo>
                  <a:pt x="1335" y="572"/>
                </a:lnTo>
                <a:lnTo>
                  <a:pt x="954" y="572"/>
                </a:lnTo>
                <a:lnTo>
                  <a:pt x="573" y="667"/>
                </a:lnTo>
                <a:lnTo>
                  <a:pt x="477" y="763"/>
                </a:lnTo>
                <a:lnTo>
                  <a:pt x="287" y="858"/>
                </a:lnTo>
                <a:lnTo>
                  <a:pt x="96" y="1144"/>
                </a:lnTo>
                <a:lnTo>
                  <a:pt x="1" y="1239"/>
                </a:lnTo>
                <a:lnTo>
                  <a:pt x="1" y="1525"/>
                </a:lnTo>
                <a:lnTo>
                  <a:pt x="96" y="1716"/>
                </a:lnTo>
                <a:lnTo>
                  <a:pt x="287" y="1811"/>
                </a:lnTo>
                <a:lnTo>
                  <a:pt x="1431" y="1811"/>
                </a:lnTo>
                <a:lnTo>
                  <a:pt x="1431" y="1906"/>
                </a:lnTo>
                <a:lnTo>
                  <a:pt x="1431" y="2097"/>
                </a:lnTo>
                <a:lnTo>
                  <a:pt x="1431" y="2288"/>
                </a:lnTo>
                <a:lnTo>
                  <a:pt x="1335" y="2383"/>
                </a:lnTo>
                <a:lnTo>
                  <a:pt x="1240" y="2478"/>
                </a:lnTo>
                <a:lnTo>
                  <a:pt x="1145" y="2669"/>
                </a:lnTo>
                <a:lnTo>
                  <a:pt x="1240" y="2860"/>
                </a:lnTo>
                <a:lnTo>
                  <a:pt x="1335" y="2955"/>
                </a:lnTo>
                <a:lnTo>
                  <a:pt x="1431" y="3050"/>
                </a:lnTo>
                <a:lnTo>
                  <a:pt x="1717" y="3145"/>
                </a:lnTo>
                <a:lnTo>
                  <a:pt x="3528" y="3145"/>
                </a:lnTo>
                <a:lnTo>
                  <a:pt x="3813" y="3050"/>
                </a:lnTo>
                <a:lnTo>
                  <a:pt x="3909" y="2860"/>
                </a:lnTo>
                <a:lnTo>
                  <a:pt x="4004" y="2764"/>
                </a:lnTo>
                <a:lnTo>
                  <a:pt x="4099" y="2669"/>
                </a:lnTo>
                <a:lnTo>
                  <a:pt x="4385" y="2574"/>
                </a:lnTo>
                <a:lnTo>
                  <a:pt x="4671" y="2478"/>
                </a:lnTo>
                <a:lnTo>
                  <a:pt x="4767" y="2192"/>
                </a:lnTo>
                <a:lnTo>
                  <a:pt x="4862" y="2002"/>
                </a:lnTo>
                <a:lnTo>
                  <a:pt x="4957" y="2002"/>
                </a:lnTo>
                <a:lnTo>
                  <a:pt x="5529" y="1811"/>
                </a:lnTo>
                <a:lnTo>
                  <a:pt x="5910" y="1716"/>
                </a:lnTo>
                <a:lnTo>
                  <a:pt x="6101" y="1620"/>
                </a:lnTo>
                <a:lnTo>
                  <a:pt x="6292" y="1430"/>
                </a:lnTo>
                <a:lnTo>
                  <a:pt x="6292" y="1239"/>
                </a:lnTo>
                <a:lnTo>
                  <a:pt x="6196" y="858"/>
                </a:lnTo>
                <a:lnTo>
                  <a:pt x="6196" y="667"/>
                </a:lnTo>
                <a:lnTo>
                  <a:pt x="6006" y="572"/>
                </a:lnTo>
                <a:lnTo>
                  <a:pt x="5910" y="572"/>
                </a:lnTo>
                <a:lnTo>
                  <a:pt x="5815" y="477"/>
                </a:lnTo>
                <a:lnTo>
                  <a:pt x="5720" y="381"/>
                </a:lnTo>
                <a:lnTo>
                  <a:pt x="5720" y="286"/>
                </a:lnTo>
                <a:lnTo>
                  <a:pt x="5624" y="191"/>
                </a:lnTo>
                <a:lnTo>
                  <a:pt x="5434" y="95"/>
                </a:lnTo>
                <a:lnTo>
                  <a:pt x="5243" y="95"/>
                </a:lnTo>
                <a:lnTo>
                  <a:pt x="457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18"/>
          <p:cNvSpPr/>
          <p:nvPr/>
        </p:nvSpPr>
        <p:spPr>
          <a:xfrm>
            <a:off x="4648107" y="4628310"/>
            <a:ext cx="195390" cy="98357"/>
          </a:xfrm>
          <a:custGeom>
            <a:avLst/>
            <a:gdLst/>
            <a:ahLst/>
            <a:cxnLst/>
            <a:rect l="l" t="t" r="r" b="b"/>
            <a:pathLst>
              <a:path w="6006" h="3051" extrusionOk="0">
                <a:moveTo>
                  <a:pt x="4576" y="0"/>
                </a:moveTo>
                <a:lnTo>
                  <a:pt x="4290" y="96"/>
                </a:lnTo>
                <a:lnTo>
                  <a:pt x="2955" y="191"/>
                </a:lnTo>
                <a:lnTo>
                  <a:pt x="2002" y="191"/>
                </a:lnTo>
                <a:lnTo>
                  <a:pt x="1240" y="286"/>
                </a:lnTo>
                <a:lnTo>
                  <a:pt x="1049" y="286"/>
                </a:lnTo>
                <a:lnTo>
                  <a:pt x="954" y="477"/>
                </a:lnTo>
                <a:lnTo>
                  <a:pt x="858" y="572"/>
                </a:lnTo>
                <a:lnTo>
                  <a:pt x="858" y="763"/>
                </a:lnTo>
                <a:lnTo>
                  <a:pt x="954" y="954"/>
                </a:lnTo>
                <a:lnTo>
                  <a:pt x="1049" y="1049"/>
                </a:lnTo>
                <a:lnTo>
                  <a:pt x="572" y="1144"/>
                </a:lnTo>
                <a:lnTo>
                  <a:pt x="286" y="1144"/>
                </a:lnTo>
                <a:lnTo>
                  <a:pt x="96" y="1335"/>
                </a:lnTo>
                <a:lnTo>
                  <a:pt x="1" y="1430"/>
                </a:lnTo>
                <a:lnTo>
                  <a:pt x="96" y="1621"/>
                </a:lnTo>
                <a:lnTo>
                  <a:pt x="191" y="1811"/>
                </a:lnTo>
                <a:lnTo>
                  <a:pt x="286" y="1907"/>
                </a:lnTo>
                <a:lnTo>
                  <a:pt x="286" y="2002"/>
                </a:lnTo>
                <a:lnTo>
                  <a:pt x="286" y="2193"/>
                </a:lnTo>
                <a:lnTo>
                  <a:pt x="382" y="2383"/>
                </a:lnTo>
                <a:lnTo>
                  <a:pt x="668" y="2479"/>
                </a:lnTo>
                <a:lnTo>
                  <a:pt x="954" y="2574"/>
                </a:lnTo>
                <a:lnTo>
                  <a:pt x="2097" y="2574"/>
                </a:lnTo>
                <a:lnTo>
                  <a:pt x="2193" y="2669"/>
                </a:lnTo>
                <a:lnTo>
                  <a:pt x="2383" y="2955"/>
                </a:lnTo>
                <a:lnTo>
                  <a:pt x="2669" y="3050"/>
                </a:lnTo>
                <a:lnTo>
                  <a:pt x="4385" y="3050"/>
                </a:lnTo>
                <a:lnTo>
                  <a:pt x="4576" y="2955"/>
                </a:lnTo>
                <a:lnTo>
                  <a:pt x="4671" y="2765"/>
                </a:lnTo>
                <a:lnTo>
                  <a:pt x="4671" y="2574"/>
                </a:lnTo>
                <a:lnTo>
                  <a:pt x="4671" y="2288"/>
                </a:lnTo>
                <a:lnTo>
                  <a:pt x="4576" y="2097"/>
                </a:lnTo>
                <a:lnTo>
                  <a:pt x="4576" y="2002"/>
                </a:lnTo>
                <a:lnTo>
                  <a:pt x="4671" y="1907"/>
                </a:lnTo>
                <a:lnTo>
                  <a:pt x="5338" y="1811"/>
                </a:lnTo>
                <a:lnTo>
                  <a:pt x="5529" y="1811"/>
                </a:lnTo>
                <a:lnTo>
                  <a:pt x="5815" y="1621"/>
                </a:lnTo>
                <a:lnTo>
                  <a:pt x="5815" y="1335"/>
                </a:lnTo>
                <a:lnTo>
                  <a:pt x="5815" y="1240"/>
                </a:lnTo>
                <a:lnTo>
                  <a:pt x="5815" y="1144"/>
                </a:lnTo>
                <a:lnTo>
                  <a:pt x="5910" y="1049"/>
                </a:lnTo>
                <a:lnTo>
                  <a:pt x="6005" y="858"/>
                </a:lnTo>
                <a:lnTo>
                  <a:pt x="6005" y="668"/>
                </a:lnTo>
                <a:lnTo>
                  <a:pt x="5910" y="572"/>
                </a:lnTo>
                <a:lnTo>
                  <a:pt x="5719" y="477"/>
                </a:lnTo>
                <a:lnTo>
                  <a:pt x="5529" y="382"/>
                </a:lnTo>
                <a:lnTo>
                  <a:pt x="5338" y="286"/>
                </a:lnTo>
                <a:lnTo>
                  <a:pt x="5338" y="191"/>
                </a:lnTo>
                <a:lnTo>
                  <a:pt x="5147" y="96"/>
                </a:lnTo>
                <a:lnTo>
                  <a:pt x="495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18"/>
          <p:cNvSpPr/>
          <p:nvPr/>
        </p:nvSpPr>
        <p:spPr>
          <a:xfrm>
            <a:off x="4493049" y="4849554"/>
            <a:ext cx="207785" cy="95262"/>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18"/>
          <p:cNvSpPr/>
          <p:nvPr/>
        </p:nvSpPr>
        <p:spPr>
          <a:xfrm>
            <a:off x="4927184" y="4778858"/>
            <a:ext cx="192300" cy="95294"/>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18"/>
          <p:cNvSpPr/>
          <p:nvPr/>
        </p:nvSpPr>
        <p:spPr>
          <a:xfrm>
            <a:off x="5503980" y="4732791"/>
            <a:ext cx="220180" cy="98357"/>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04" name="Google Shape;704;p18"/>
          <p:cNvGrpSpPr/>
          <p:nvPr/>
        </p:nvGrpSpPr>
        <p:grpSpPr>
          <a:xfrm rot="10800000" flipH="1">
            <a:off x="-149" y="-1168189"/>
            <a:ext cx="9144249" cy="2573877"/>
            <a:chOff x="40499" y="3719343"/>
            <a:chExt cx="9159821" cy="2364609"/>
          </a:xfrm>
        </p:grpSpPr>
        <p:sp>
          <p:nvSpPr>
            <p:cNvPr id="705" name="Google Shape;705;p18"/>
            <p:cNvSpPr/>
            <p:nvPr/>
          </p:nvSpPr>
          <p:spPr>
            <a:xfrm rot="10800000" flipH="1">
              <a:off x="8751166" y="3719343"/>
              <a:ext cx="449155" cy="1145774"/>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18"/>
            <p:cNvSpPr/>
            <p:nvPr/>
          </p:nvSpPr>
          <p:spPr>
            <a:xfrm rot="10800000" flipH="1">
              <a:off x="1176929" y="4625251"/>
              <a:ext cx="296413" cy="305548"/>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18"/>
            <p:cNvSpPr/>
            <p:nvPr/>
          </p:nvSpPr>
          <p:spPr>
            <a:xfrm rot="10800000" flipH="1">
              <a:off x="1372450" y="4702893"/>
              <a:ext cx="1246587" cy="1154910"/>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18"/>
            <p:cNvSpPr/>
            <p:nvPr/>
          </p:nvSpPr>
          <p:spPr>
            <a:xfrm rot="10800000" flipH="1">
              <a:off x="40499" y="4874261"/>
              <a:ext cx="693574" cy="81576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18"/>
            <p:cNvSpPr/>
            <p:nvPr/>
          </p:nvSpPr>
          <p:spPr>
            <a:xfrm rot="10800000" flipH="1">
              <a:off x="1727113" y="4552629"/>
              <a:ext cx="113090" cy="106968"/>
            </a:xfrm>
            <a:custGeom>
              <a:avLst/>
              <a:gdLst/>
              <a:ahLst/>
              <a:cxnLst/>
              <a:rect l="l" t="t" r="r" b="b"/>
              <a:pathLst>
                <a:path w="3528" h="3337" extrusionOk="0">
                  <a:moveTo>
                    <a:pt x="1907" y="0"/>
                  </a:moveTo>
                  <a:lnTo>
                    <a:pt x="1526" y="96"/>
                  </a:lnTo>
                  <a:lnTo>
                    <a:pt x="1145" y="191"/>
                  </a:lnTo>
                  <a:lnTo>
                    <a:pt x="763" y="382"/>
                  </a:lnTo>
                  <a:lnTo>
                    <a:pt x="477" y="668"/>
                  </a:lnTo>
                  <a:lnTo>
                    <a:pt x="287" y="953"/>
                  </a:lnTo>
                  <a:lnTo>
                    <a:pt x="96" y="1430"/>
                  </a:lnTo>
                  <a:lnTo>
                    <a:pt x="1" y="1811"/>
                  </a:lnTo>
                  <a:lnTo>
                    <a:pt x="1" y="2193"/>
                  </a:lnTo>
                  <a:lnTo>
                    <a:pt x="96" y="2574"/>
                  </a:lnTo>
                  <a:lnTo>
                    <a:pt x="382" y="2860"/>
                  </a:lnTo>
                  <a:lnTo>
                    <a:pt x="668" y="3050"/>
                  </a:lnTo>
                  <a:lnTo>
                    <a:pt x="1049" y="3241"/>
                  </a:lnTo>
                  <a:lnTo>
                    <a:pt x="1526" y="3336"/>
                  </a:lnTo>
                  <a:lnTo>
                    <a:pt x="2002" y="3336"/>
                  </a:lnTo>
                  <a:lnTo>
                    <a:pt x="2384" y="3241"/>
                  </a:lnTo>
                  <a:lnTo>
                    <a:pt x="2670" y="3050"/>
                  </a:lnTo>
                  <a:lnTo>
                    <a:pt x="3051" y="2764"/>
                  </a:lnTo>
                  <a:lnTo>
                    <a:pt x="3337" y="2193"/>
                  </a:lnTo>
                  <a:lnTo>
                    <a:pt x="3527" y="1811"/>
                  </a:lnTo>
                  <a:lnTo>
                    <a:pt x="3527" y="1430"/>
                  </a:lnTo>
                  <a:lnTo>
                    <a:pt x="3527" y="1144"/>
                  </a:lnTo>
                  <a:lnTo>
                    <a:pt x="3432" y="953"/>
                  </a:lnTo>
                  <a:lnTo>
                    <a:pt x="3146" y="477"/>
                  </a:lnTo>
                  <a:lnTo>
                    <a:pt x="2765" y="191"/>
                  </a:lnTo>
                  <a:lnTo>
                    <a:pt x="2384" y="96"/>
                  </a:lnTo>
                  <a:lnTo>
                    <a:pt x="19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18"/>
            <p:cNvSpPr/>
            <p:nvPr/>
          </p:nvSpPr>
          <p:spPr>
            <a:xfrm rot="-10200876" flipH="1">
              <a:off x="4578028" y="4608342"/>
              <a:ext cx="283363" cy="735735"/>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18"/>
            <p:cNvSpPr/>
            <p:nvPr/>
          </p:nvSpPr>
          <p:spPr>
            <a:xfrm rot="10800000" flipH="1">
              <a:off x="8583131" y="4843708"/>
              <a:ext cx="339174" cy="366645"/>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18"/>
            <p:cNvSpPr/>
            <p:nvPr/>
          </p:nvSpPr>
          <p:spPr>
            <a:xfrm rot="10800000" flipH="1">
              <a:off x="7376220" y="4648690"/>
              <a:ext cx="79496" cy="23223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18"/>
            <p:cNvSpPr/>
            <p:nvPr/>
          </p:nvSpPr>
          <p:spPr>
            <a:xfrm rot="10800000" flipH="1">
              <a:off x="7055468" y="4797052"/>
              <a:ext cx="131426" cy="119213"/>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18"/>
            <p:cNvSpPr/>
            <p:nvPr/>
          </p:nvSpPr>
          <p:spPr>
            <a:xfrm>
              <a:off x="6164540" y="4558488"/>
              <a:ext cx="155851" cy="149729"/>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18"/>
            <p:cNvSpPr/>
            <p:nvPr/>
          </p:nvSpPr>
          <p:spPr>
            <a:xfrm>
              <a:off x="5263265" y="4662640"/>
              <a:ext cx="149729" cy="1344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18"/>
            <p:cNvSpPr/>
            <p:nvPr/>
          </p:nvSpPr>
          <p:spPr>
            <a:xfrm>
              <a:off x="5834620" y="4546536"/>
              <a:ext cx="143606" cy="131393"/>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18"/>
            <p:cNvSpPr/>
            <p:nvPr/>
          </p:nvSpPr>
          <p:spPr>
            <a:xfrm>
              <a:off x="5550449" y="4464579"/>
              <a:ext cx="143638" cy="12834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18"/>
            <p:cNvSpPr/>
            <p:nvPr/>
          </p:nvSpPr>
          <p:spPr>
            <a:xfrm>
              <a:off x="5162451" y="4937611"/>
              <a:ext cx="146684" cy="116135"/>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18"/>
            <p:cNvSpPr/>
            <p:nvPr/>
          </p:nvSpPr>
          <p:spPr>
            <a:xfrm>
              <a:off x="5715438" y="4782051"/>
              <a:ext cx="143638" cy="110013"/>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18"/>
            <p:cNvSpPr/>
            <p:nvPr/>
          </p:nvSpPr>
          <p:spPr>
            <a:xfrm>
              <a:off x="5464926" y="4827890"/>
              <a:ext cx="137516" cy="100845"/>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18"/>
            <p:cNvSpPr/>
            <p:nvPr/>
          </p:nvSpPr>
          <p:spPr>
            <a:xfrm>
              <a:off x="6011823" y="4794003"/>
              <a:ext cx="134471" cy="103922"/>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18"/>
            <p:cNvSpPr/>
            <p:nvPr/>
          </p:nvSpPr>
          <p:spPr>
            <a:xfrm rot="10800000" flipH="1">
              <a:off x="3159969" y="4981190"/>
              <a:ext cx="244451" cy="128348"/>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18"/>
            <p:cNvSpPr/>
            <p:nvPr/>
          </p:nvSpPr>
          <p:spPr>
            <a:xfrm rot="10800000" flipH="1">
              <a:off x="4241550" y="4712310"/>
              <a:ext cx="268877" cy="131425"/>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18"/>
            <p:cNvSpPr/>
            <p:nvPr/>
          </p:nvSpPr>
          <p:spPr>
            <a:xfrm rot="10800000" flipH="1">
              <a:off x="4046012" y="4959809"/>
              <a:ext cx="226116" cy="113058"/>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18"/>
            <p:cNvSpPr/>
            <p:nvPr/>
          </p:nvSpPr>
          <p:spPr>
            <a:xfrm rot="10800000" flipH="1">
              <a:off x="2811539" y="4785653"/>
              <a:ext cx="244451" cy="110013"/>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18"/>
            <p:cNvSpPr/>
            <p:nvPr/>
          </p:nvSpPr>
          <p:spPr>
            <a:xfrm rot="10800000" flipH="1">
              <a:off x="3633523" y="4901757"/>
              <a:ext cx="213903" cy="110013"/>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18"/>
            <p:cNvSpPr/>
            <p:nvPr/>
          </p:nvSpPr>
          <p:spPr>
            <a:xfrm rot="10800000" flipH="1">
              <a:off x="3792422" y="4657335"/>
              <a:ext cx="229161" cy="106935"/>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18"/>
            <p:cNvSpPr/>
            <p:nvPr/>
          </p:nvSpPr>
          <p:spPr>
            <a:xfrm rot="10800000" flipH="1">
              <a:off x="3328003" y="4739813"/>
              <a:ext cx="213903" cy="106968"/>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18"/>
            <p:cNvSpPr/>
            <p:nvPr/>
          </p:nvSpPr>
          <p:spPr>
            <a:xfrm rot="10002238" flipH="1">
              <a:off x="5417836" y="4525914"/>
              <a:ext cx="1778318" cy="1371934"/>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18"/>
            <p:cNvSpPr/>
            <p:nvPr/>
          </p:nvSpPr>
          <p:spPr>
            <a:xfrm rot="10800000" flipH="1">
              <a:off x="766120" y="4724027"/>
              <a:ext cx="226116" cy="235284"/>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18"/>
            <p:cNvSpPr/>
            <p:nvPr/>
          </p:nvSpPr>
          <p:spPr>
            <a:xfrm>
              <a:off x="6265413" y="4802910"/>
              <a:ext cx="128348" cy="88632"/>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2" name="Google Shape;732;p18"/>
          <p:cNvSpPr txBox="1">
            <a:spLocks noGrp="1"/>
          </p:cNvSpPr>
          <p:nvPr>
            <p:ph type="title"/>
          </p:nvPr>
        </p:nvSpPr>
        <p:spPr>
          <a:xfrm>
            <a:off x="1280250" y="1795250"/>
            <a:ext cx="65835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733" name="Google Shape;733;p18"/>
          <p:cNvSpPr txBox="1">
            <a:spLocks noGrp="1"/>
          </p:cNvSpPr>
          <p:nvPr>
            <p:ph type="subTitle" idx="1"/>
          </p:nvPr>
        </p:nvSpPr>
        <p:spPr>
          <a:xfrm>
            <a:off x="1999900" y="2686000"/>
            <a:ext cx="4478400" cy="614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i="0">
                <a:latin typeface="Arial" panose="020B0604020202020204" pitchFamily="34" charset="0"/>
                <a:cs typeface="Arial" panose="020B0604020202020204" pitchFamily="34" charset="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34" name="Google Shape;734;p18"/>
          <p:cNvSpPr txBox="1">
            <a:spLocks noGrp="1"/>
          </p:cNvSpPr>
          <p:nvPr>
            <p:ph type="title" idx="2" hasCustomPrompt="1"/>
          </p:nvPr>
        </p:nvSpPr>
        <p:spPr>
          <a:xfrm>
            <a:off x="6046717" y="2938150"/>
            <a:ext cx="1547400" cy="864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7400"/>
              <a:buNone/>
              <a:defRPr sz="7400" b="1" i="0">
                <a:solidFill>
                  <a:schemeClr val="accent1"/>
                </a:solidFill>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Clr>
                <a:schemeClr val="accent1"/>
              </a:buClr>
              <a:buSzPts val="7400"/>
              <a:buNone/>
              <a:defRPr sz="7400">
                <a:solidFill>
                  <a:schemeClr val="accent1"/>
                </a:solidFill>
              </a:defRPr>
            </a:lvl2pPr>
            <a:lvl3pPr lvl="2" algn="ctr" rtl="0">
              <a:spcBef>
                <a:spcPts val="0"/>
              </a:spcBef>
              <a:spcAft>
                <a:spcPts val="0"/>
              </a:spcAft>
              <a:buClr>
                <a:schemeClr val="accent1"/>
              </a:buClr>
              <a:buSzPts val="7400"/>
              <a:buNone/>
              <a:defRPr sz="7400">
                <a:solidFill>
                  <a:schemeClr val="accent1"/>
                </a:solidFill>
              </a:defRPr>
            </a:lvl3pPr>
            <a:lvl4pPr lvl="3" algn="ctr" rtl="0">
              <a:spcBef>
                <a:spcPts val="0"/>
              </a:spcBef>
              <a:spcAft>
                <a:spcPts val="0"/>
              </a:spcAft>
              <a:buClr>
                <a:schemeClr val="accent1"/>
              </a:buClr>
              <a:buSzPts val="7400"/>
              <a:buNone/>
              <a:defRPr sz="7400">
                <a:solidFill>
                  <a:schemeClr val="accent1"/>
                </a:solidFill>
              </a:defRPr>
            </a:lvl4pPr>
            <a:lvl5pPr lvl="4" algn="ctr" rtl="0">
              <a:spcBef>
                <a:spcPts val="0"/>
              </a:spcBef>
              <a:spcAft>
                <a:spcPts val="0"/>
              </a:spcAft>
              <a:buClr>
                <a:schemeClr val="accent1"/>
              </a:buClr>
              <a:buSzPts val="7400"/>
              <a:buNone/>
              <a:defRPr sz="7400">
                <a:solidFill>
                  <a:schemeClr val="accent1"/>
                </a:solidFill>
              </a:defRPr>
            </a:lvl5pPr>
            <a:lvl6pPr lvl="5" algn="ctr" rtl="0">
              <a:spcBef>
                <a:spcPts val="0"/>
              </a:spcBef>
              <a:spcAft>
                <a:spcPts val="0"/>
              </a:spcAft>
              <a:buClr>
                <a:schemeClr val="accent1"/>
              </a:buClr>
              <a:buSzPts val="7400"/>
              <a:buNone/>
              <a:defRPr sz="7400">
                <a:solidFill>
                  <a:schemeClr val="accent1"/>
                </a:solidFill>
              </a:defRPr>
            </a:lvl6pPr>
            <a:lvl7pPr lvl="6" algn="ctr" rtl="0">
              <a:spcBef>
                <a:spcPts val="0"/>
              </a:spcBef>
              <a:spcAft>
                <a:spcPts val="0"/>
              </a:spcAft>
              <a:buClr>
                <a:schemeClr val="accent1"/>
              </a:buClr>
              <a:buSzPts val="7400"/>
              <a:buNone/>
              <a:defRPr sz="7400">
                <a:solidFill>
                  <a:schemeClr val="accent1"/>
                </a:solidFill>
              </a:defRPr>
            </a:lvl7pPr>
            <a:lvl8pPr lvl="7" algn="ctr" rtl="0">
              <a:spcBef>
                <a:spcPts val="0"/>
              </a:spcBef>
              <a:spcAft>
                <a:spcPts val="0"/>
              </a:spcAft>
              <a:buClr>
                <a:schemeClr val="accent1"/>
              </a:buClr>
              <a:buSzPts val="7400"/>
              <a:buNone/>
              <a:defRPr sz="7400">
                <a:solidFill>
                  <a:schemeClr val="accent1"/>
                </a:solidFill>
              </a:defRPr>
            </a:lvl8pPr>
            <a:lvl9pPr lvl="8" algn="ctr" rtl="0">
              <a:spcBef>
                <a:spcPts val="0"/>
              </a:spcBef>
              <a:spcAft>
                <a:spcPts val="0"/>
              </a:spcAft>
              <a:buClr>
                <a:schemeClr val="accent1"/>
              </a:buClr>
              <a:buSzPts val="7400"/>
              <a:buNone/>
              <a:defRPr sz="7400">
                <a:solidFill>
                  <a:schemeClr val="accent1"/>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735"/>
        <p:cNvGrpSpPr/>
        <p:nvPr/>
      </p:nvGrpSpPr>
      <p:grpSpPr>
        <a:xfrm>
          <a:off x="0" y="0"/>
          <a:ext cx="0" cy="0"/>
          <a:chOff x="0" y="0"/>
          <a:chExt cx="0" cy="0"/>
        </a:xfrm>
      </p:grpSpPr>
      <p:sp>
        <p:nvSpPr>
          <p:cNvPr id="736" name="Google Shape;736;p19"/>
          <p:cNvSpPr/>
          <p:nvPr/>
        </p:nvSpPr>
        <p:spPr>
          <a:xfrm flipH="1">
            <a:off x="536923" y="-387450"/>
            <a:ext cx="1244448" cy="125714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19"/>
          <p:cNvSpPr/>
          <p:nvPr/>
        </p:nvSpPr>
        <p:spPr>
          <a:xfrm rot="10800000">
            <a:off x="8659483" y="4604178"/>
            <a:ext cx="548128" cy="586026"/>
          </a:xfrm>
          <a:custGeom>
            <a:avLst/>
            <a:gdLst/>
            <a:ahLst/>
            <a:cxnLst/>
            <a:rect l="l" t="t" r="r" b="b"/>
            <a:pathLst>
              <a:path w="17920" h="19159" extrusionOk="0">
                <a:moveTo>
                  <a:pt x="2478" y="0"/>
                </a:moveTo>
                <a:lnTo>
                  <a:pt x="2002" y="96"/>
                </a:lnTo>
                <a:lnTo>
                  <a:pt x="953" y="572"/>
                </a:lnTo>
                <a:lnTo>
                  <a:pt x="382" y="954"/>
                </a:lnTo>
                <a:lnTo>
                  <a:pt x="191" y="1240"/>
                </a:lnTo>
                <a:lnTo>
                  <a:pt x="0" y="1525"/>
                </a:lnTo>
                <a:lnTo>
                  <a:pt x="0" y="1811"/>
                </a:lnTo>
                <a:lnTo>
                  <a:pt x="0" y="2097"/>
                </a:lnTo>
                <a:lnTo>
                  <a:pt x="96" y="2383"/>
                </a:lnTo>
                <a:lnTo>
                  <a:pt x="191" y="2765"/>
                </a:lnTo>
                <a:lnTo>
                  <a:pt x="1430" y="5243"/>
                </a:lnTo>
                <a:lnTo>
                  <a:pt x="2192" y="6482"/>
                </a:lnTo>
                <a:lnTo>
                  <a:pt x="2860" y="7626"/>
                </a:lnTo>
                <a:lnTo>
                  <a:pt x="5338" y="11247"/>
                </a:lnTo>
                <a:lnTo>
                  <a:pt x="6672" y="13058"/>
                </a:lnTo>
                <a:lnTo>
                  <a:pt x="7911" y="14869"/>
                </a:lnTo>
                <a:lnTo>
                  <a:pt x="8960" y="16204"/>
                </a:lnTo>
                <a:lnTo>
                  <a:pt x="9913" y="17633"/>
                </a:lnTo>
                <a:lnTo>
                  <a:pt x="10485" y="18491"/>
                </a:lnTo>
                <a:lnTo>
                  <a:pt x="10866" y="18873"/>
                </a:lnTo>
                <a:lnTo>
                  <a:pt x="11247" y="19063"/>
                </a:lnTo>
                <a:lnTo>
                  <a:pt x="11724" y="19158"/>
                </a:lnTo>
                <a:lnTo>
                  <a:pt x="12200" y="19158"/>
                </a:lnTo>
                <a:lnTo>
                  <a:pt x="16013" y="18015"/>
                </a:lnTo>
                <a:lnTo>
                  <a:pt x="16490" y="17824"/>
                </a:lnTo>
                <a:lnTo>
                  <a:pt x="16966" y="17538"/>
                </a:lnTo>
                <a:lnTo>
                  <a:pt x="17252" y="17347"/>
                </a:lnTo>
                <a:lnTo>
                  <a:pt x="17538" y="17062"/>
                </a:lnTo>
                <a:lnTo>
                  <a:pt x="17729" y="16871"/>
                </a:lnTo>
                <a:lnTo>
                  <a:pt x="17824" y="16585"/>
                </a:lnTo>
                <a:lnTo>
                  <a:pt x="17919" y="16204"/>
                </a:lnTo>
                <a:lnTo>
                  <a:pt x="17824" y="15918"/>
                </a:lnTo>
                <a:lnTo>
                  <a:pt x="17729" y="15537"/>
                </a:lnTo>
                <a:lnTo>
                  <a:pt x="17538" y="15155"/>
                </a:lnTo>
                <a:lnTo>
                  <a:pt x="17157" y="14583"/>
                </a:lnTo>
                <a:lnTo>
                  <a:pt x="16775" y="14107"/>
                </a:lnTo>
                <a:lnTo>
                  <a:pt x="15822" y="13058"/>
                </a:lnTo>
                <a:lnTo>
                  <a:pt x="13630" y="10961"/>
                </a:lnTo>
                <a:lnTo>
                  <a:pt x="11343" y="8960"/>
                </a:lnTo>
                <a:lnTo>
                  <a:pt x="9627" y="7340"/>
                </a:lnTo>
                <a:lnTo>
                  <a:pt x="7911" y="5624"/>
                </a:lnTo>
                <a:lnTo>
                  <a:pt x="6291" y="3908"/>
                </a:lnTo>
                <a:lnTo>
                  <a:pt x="4861" y="2002"/>
                </a:lnTo>
                <a:lnTo>
                  <a:pt x="4289" y="1144"/>
                </a:lnTo>
                <a:lnTo>
                  <a:pt x="3622" y="477"/>
                </a:lnTo>
                <a:lnTo>
                  <a:pt x="3241" y="191"/>
                </a:lnTo>
                <a:lnTo>
                  <a:pt x="2955" y="96"/>
                </a:lnTo>
                <a:lnTo>
                  <a:pt x="247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19"/>
          <p:cNvSpPr/>
          <p:nvPr/>
        </p:nvSpPr>
        <p:spPr>
          <a:xfrm rot="10800000">
            <a:off x="8374796" y="4841068"/>
            <a:ext cx="239102" cy="227449"/>
          </a:xfrm>
          <a:custGeom>
            <a:avLst/>
            <a:gdLst/>
            <a:ahLst/>
            <a:cxnLst/>
            <a:rect l="l" t="t" r="r" b="b"/>
            <a:pathLst>
              <a:path w="7817" h="7436" extrusionOk="0">
                <a:moveTo>
                  <a:pt x="3718" y="1"/>
                </a:moveTo>
                <a:lnTo>
                  <a:pt x="2574" y="191"/>
                </a:lnTo>
                <a:lnTo>
                  <a:pt x="1716" y="477"/>
                </a:lnTo>
                <a:lnTo>
                  <a:pt x="953" y="859"/>
                </a:lnTo>
                <a:lnTo>
                  <a:pt x="668" y="1145"/>
                </a:lnTo>
                <a:lnTo>
                  <a:pt x="477" y="1526"/>
                </a:lnTo>
                <a:lnTo>
                  <a:pt x="286" y="1812"/>
                </a:lnTo>
                <a:lnTo>
                  <a:pt x="96" y="2193"/>
                </a:lnTo>
                <a:lnTo>
                  <a:pt x="0" y="2670"/>
                </a:lnTo>
                <a:lnTo>
                  <a:pt x="0" y="3051"/>
                </a:lnTo>
                <a:lnTo>
                  <a:pt x="96" y="4004"/>
                </a:lnTo>
                <a:lnTo>
                  <a:pt x="477" y="5148"/>
                </a:lnTo>
                <a:lnTo>
                  <a:pt x="953" y="5910"/>
                </a:lnTo>
                <a:lnTo>
                  <a:pt x="1525" y="6577"/>
                </a:lnTo>
                <a:lnTo>
                  <a:pt x="2193" y="7054"/>
                </a:lnTo>
                <a:lnTo>
                  <a:pt x="3146" y="7340"/>
                </a:lnTo>
                <a:lnTo>
                  <a:pt x="3908" y="7435"/>
                </a:lnTo>
                <a:lnTo>
                  <a:pt x="4671" y="7340"/>
                </a:lnTo>
                <a:lnTo>
                  <a:pt x="5529" y="7149"/>
                </a:lnTo>
                <a:lnTo>
                  <a:pt x="6291" y="6863"/>
                </a:lnTo>
                <a:lnTo>
                  <a:pt x="6768" y="6482"/>
                </a:lnTo>
                <a:lnTo>
                  <a:pt x="7149" y="6101"/>
                </a:lnTo>
                <a:lnTo>
                  <a:pt x="7435" y="5529"/>
                </a:lnTo>
                <a:lnTo>
                  <a:pt x="7721" y="4957"/>
                </a:lnTo>
                <a:lnTo>
                  <a:pt x="7816" y="4481"/>
                </a:lnTo>
                <a:lnTo>
                  <a:pt x="7816" y="4004"/>
                </a:lnTo>
                <a:lnTo>
                  <a:pt x="7721" y="3527"/>
                </a:lnTo>
                <a:lnTo>
                  <a:pt x="7625" y="3146"/>
                </a:lnTo>
                <a:lnTo>
                  <a:pt x="7339" y="2288"/>
                </a:lnTo>
                <a:lnTo>
                  <a:pt x="6768" y="1526"/>
                </a:lnTo>
                <a:lnTo>
                  <a:pt x="6100" y="859"/>
                </a:lnTo>
                <a:lnTo>
                  <a:pt x="5338" y="382"/>
                </a:lnTo>
                <a:lnTo>
                  <a:pt x="4575" y="96"/>
                </a:lnTo>
                <a:lnTo>
                  <a:pt x="3718"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19"/>
          <p:cNvSpPr/>
          <p:nvPr/>
        </p:nvSpPr>
        <p:spPr>
          <a:xfrm rot="10800000" flipH="1">
            <a:off x="993648" y="1481677"/>
            <a:ext cx="1234716" cy="1468949"/>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19"/>
          <p:cNvSpPr/>
          <p:nvPr/>
        </p:nvSpPr>
        <p:spPr>
          <a:xfrm rot="10800000">
            <a:off x="8856917" y="5331474"/>
            <a:ext cx="114121" cy="114157"/>
          </a:xfrm>
          <a:custGeom>
            <a:avLst/>
            <a:gdLst/>
            <a:ahLst/>
            <a:cxnLst/>
            <a:rect l="l" t="t" r="r" b="b"/>
            <a:pathLst>
              <a:path w="3146" h="3147" extrusionOk="0">
                <a:moveTo>
                  <a:pt x="1240" y="1"/>
                </a:moveTo>
                <a:lnTo>
                  <a:pt x="1049" y="96"/>
                </a:lnTo>
                <a:lnTo>
                  <a:pt x="954" y="287"/>
                </a:lnTo>
                <a:lnTo>
                  <a:pt x="382" y="1049"/>
                </a:lnTo>
                <a:lnTo>
                  <a:pt x="96" y="1717"/>
                </a:lnTo>
                <a:lnTo>
                  <a:pt x="1" y="2479"/>
                </a:lnTo>
                <a:lnTo>
                  <a:pt x="1" y="2670"/>
                </a:lnTo>
                <a:lnTo>
                  <a:pt x="96" y="2860"/>
                </a:lnTo>
                <a:lnTo>
                  <a:pt x="191" y="2956"/>
                </a:lnTo>
                <a:lnTo>
                  <a:pt x="477" y="3051"/>
                </a:lnTo>
                <a:lnTo>
                  <a:pt x="1526" y="3146"/>
                </a:lnTo>
                <a:lnTo>
                  <a:pt x="1907" y="3146"/>
                </a:lnTo>
                <a:lnTo>
                  <a:pt x="2193" y="3051"/>
                </a:lnTo>
                <a:lnTo>
                  <a:pt x="2383" y="2860"/>
                </a:lnTo>
                <a:lnTo>
                  <a:pt x="2860" y="2193"/>
                </a:lnTo>
                <a:lnTo>
                  <a:pt x="3146" y="1431"/>
                </a:lnTo>
                <a:lnTo>
                  <a:pt x="3146" y="1240"/>
                </a:lnTo>
                <a:lnTo>
                  <a:pt x="3146" y="1049"/>
                </a:lnTo>
                <a:lnTo>
                  <a:pt x="3051" y="859"/>
                </a:lnTo>
                <a:lnTo>
                  <a:pt x="2860" y="763"/>
                </a:lnTo>
                <a:lnTo>
                  <a:pt x="2288" y="382"/>
                </a:lnTo>
                <a:lnTo>
                  <a:pt x="1716" y="96"/>
                </a:lnTo>
                <a:lnTo>
                  <a:pt x="1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19"/>
          <p:cNvSpPr/>
          <p:nvPr/>
        </p:nvSpPr>
        <p:spPr>
          <a:xfrm flipH="1">
            <a:off x="4963680" y="4732791"/>
            <a:ext cx="434146" cy="119220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19"/>
          <p:cNvSpPr/>
          <p:nvPr/>
        </p:nvSpPr>
        <p:spPr>
          <a:xfrm flipH="1">
            <a:off x="6284798" y="4353449"/>
            <a:ext cx="1547311" cy="1788311"/>
          </a:xfrm>
          <a:custGeom>
            <a:avLst/>
            <a:gdLst/>
            <a:ahLst/>
            <a:cxnLst/>
            <a:rect l="l" t="t" r="r" b="b"/>
            <a:pathLst>
              <a:path w="47562" h="55473" extrusionOk="0">
                <a:moveTo>
                  <a:pt x="20493" y="0"/>
                </a:moveTo>
                <a:lnTo>
                  <a:pt x="19921" y="95"/>
                </a:lnTo>
                <a:lnTo>
                  <a:pt x="19444" y="286"/>
                </a:lnTo>
                <a:lnTo>
                  <a:pt x="18873" y="572"/>
                </a:lnTo>
                <a:lnTo>
                  <a:pt x="18301" y="1049"/>
                </a:lnTo>
                <a:lnTo>
                  <a:pt x="17633" y="1621"/>
                </a:lnTo>
                <a:lnTo>
                  <a:pt x="16966" y="2288"/>
                </a:lnTo>
                <a:lnTo>
                  <a:pt x="14488" y="4861"/>
                </a:lnTo>
                <a:lnTo>
                  <a:pt x="13154" y="6100"/>
                </a:lnTo>
                <a:lnTo>
                  <a:pt x="11819" y="7339"/>
                </a:lnTo>
                <a:lnTo>
                  <a:pt x="10866" y="8197"/>
                </a:lnTo>
                <a:lnTo>
                  <a:pt x="10104" y="9055"/>
                </a:lnTo>
                <a:lnTo>
                  <a:pt x="9341" y="10103"/>
                </a:lnTo>
                <a:lnTo>
                  <a:pt x="8674" y="11152"/>
                </a:lnTo>
                <a:lnTo>
                  <a:pt x="7626" y="13058"/>
                </a:lnTo>
                <a:lnTo>
                  <a:pt x="7149" y="14011"/>
                </a:lnTo>
                <a:lnTo>
                  <a:pt x="6577" y="14964"/>
                </a:lnTo>
                <a:lnTo>
                  <a:pt x="3718" y="19730"/>
                </a:lnTo>
                <a:lnTo>
                  <a:pt x="2193" y="22018"/>
                </a:lnTo>
                <a:lnTo>
                  <a:pt x="1335" y="23066"/>
                </a:lnTo>
                <a:lnTo>
                  <a:pt x="382" y="24210"/>
                </a:lnTo>
                <a:lnTo>
                  <a:pt x="191" y="24496"/>
                </a:lnTo>
                <a:lnTo>
                  <a:pt x="0" y="24877"/>
                </a:lnTo>
                <a:lnTo>
                  <a:pt x="0" y="25258"/>
                </a:lnTo>
                <a:lnTo>
                  <a:pt x="96" y="25735"/>
                </a:lnTo>
                <a:lnTo>
                  <a:pt x="382" y="26688"/>
                </a:lnTo>
                <a:lnTo>
                  <a:pt x="2669" y="32693"/>
                </a:lnTo>
                <a:lnTo>
                  <a:pt x="3908" y="35647"/>
                </a:lnTo>
                <a:lnTo>
                  <a:pt x="5243" y="38507"/>
                </a:lnTo>
                <a:lnTo>
                  <a:pt x="9151" y="47180"/>
                </a:lnTo>
                <a:lnTo>
                  <a:pt x="9532" y="47848"/>
                </a:lnTo>
                <a:lnTo>
                  <a:pt x="10008" y="48419"/>
                </a:lnTo>
                <a:lnTo>
                  <a:pt x="10294" y="48610"/>
                </a:lnTo>
                <a:lnTo>
                  <a:pt x="10676" y="48801"/>
                </a:lnTo>
                <a:lnTo>
                  <a:pt x="11057" y="48896"/>
                </a:lnTo>
                <a:lnTo>
                  <a:pt x="11438" y="48991"/>
                </a:lnTo>
                <a:lnTo>
                  <a:pt x="12582" y="49182"/>
                </a:lnTo>
                <a:lnTo>
                  <a:pt x="13630" y="49468"/>
                </a:lnTo>
                <a:lnTo>
                  <a:pt x="14679" y="49849"/>
                </a:lnTo>
                <a:lnTo>
                  <a:pt x="15727" y="50326"/>
                </a:lnTo>
                <a:lnTo>
                  <a:pt x="18968" y="51660"/>
                </a:lnTo>
                <a:lnTo>
                  <a:pt x="22208" y="52994"/>
                </a:lnTo>
                <a:lnTo>
                  <a:pt x="25544" y="54138"/>
                </a:lnTo>
                <a:lnTo>
                  <a:pt x="27260" y="54615"/>
                </a:lnTo>
                <a:lnTo>
                  <a:pt x="28976" y="55091"/>
                </a:lnTo>
                <a:lnTo>
                  <a:pt x="29834" y="55282"/>
                </a:lnTo>
                <a:lnTo>
                  <a:pt x="30787" y="55473"/>
                </a:lnTo>
                <a:lnTo>
                  <a:pt x="31549" y="55473"/>
                </a:lnTo>
                <a:lnTo>
                  <a:pt x="32312" y="55377"/>
                </a:lnTo>
                <a:lnTo>
                  <a:pt x="32979" y="54996"/>
                </a:lnTo>
                <a:lnTo>
                  <a:pt x="33551" y="54519"/>
                </a:lnTo>
                <a:lnTo>
                  <a:pt x="34123" y="53948"/>
                </a:lnTo>
                <a:lnTo>
                  <a:pt x="34599" y="53376"/>
                </a:lnTo>
                <a:lnTo>
                  <a:pt x="35362" y="51755"/>
                </a:lnTo>
                <a:lnTo>
                  <a:pt x="37363" y="47562"/>
                </a:lnTo>
                <a:lnTo>
                  <a:pt x="39365" y="43368"/>
                </a:lnTo>
                <a:lnTo>
                  <a:pt x="43559" y="35076"/>
                </a:lnTo>
                <a:lnTo>
                  <a:pt x="44607" y="32693"/>
                </a:lnTo>
                <a:lnTo>
                  <a:pt x="45656" y="30310"/>
                </a:lnTo>
                <a:lnTo>
                  <a:pt x="46513" y="27832"/>
                </a:lnTo>
                <a:lnTo>
                  <a:pt x="46799" y="26593"/>
                </a:lnTo>
                <a:lnTo>
                  <a:pt x="47181" y="25258"/>
                </a:lnTo>
                <a:lnTo>
                  <a:pt x="47371" y="23829"/>
                </a:lnTo>
                <a:lnTo>
                  <a:pt x="47467" y="22304"/>
                </a:lnTo>
                <a:lnTo>
                  <a:pt x="47562" y="20874"/>
                </a:lnTo>
                <a:lnTo>
                  <a:pt x="47467" y="19444"/>
                </a:lnTo>
                <a:lnTo>
                  <a:pt x="47276" y="18014"/>
                </a:lnTo>
                <a:lnTo>
                  <a:pt x="46990" y="16585"/>
                </a:lnTo>
                <a:lnTo>
                  <a:pt x="46609" y="15155"/>
                </a:lnTo>
                <a:lnTo>
                  <a:pt x="46132" y="13725"/>
                </a:lnTo>
                <a:lnTo>
                  <a:pt x="45751" y="12772"/>
                </a:lnTo>
                <a:lnTo>
                  <a:pt x="45179" y="11914"/>
                </a:lnTo>
                <a:lnTo>
                  <a:pt x="44417" y="11247"/>
                </a:lnTo>
                <a:lnTo>
                  <a:pt x="43463" y="10675"/>
                </a:lnTo>
                <a:lnTo>
                  <a:pt x="41081" y="9627"/>
                </a:lnTo>
                <a:lnTo>
                  <a:pt x="38698" y="8674"/>
                </a:lnTo>
                <a:lnTo>
                  <a:pt x="37554" y="8197"/>
                </a:lnTo>
                <a:lnTo>
                  <a:pt x="36315" y="7816"/>
                </a:lnTo>
                <a:lnTo>
                  <a:pt x="35076" y="7530"/>
                </a:lnTo>
                <a:lnTo>
                  <a:pt x="33741" y="7244"/>
                </a:lnTo>
                <a:lnTo>
                  <a:pt x="32884" y="7149"/>
                </a:lnTo>
                <a:lnTo>
                  <a:pt x="31930" y="6958"/>
                </a:lnTo>
                <a:lnTo>
                  <a:pt x="31168" y="6672"/>
                </a:lnTo>
                <a:lnTo>
                  <a:pt x="30310" y="6291"/>
                </a:lnTo>
                <a:lnTo>
                  <a:pt x="29548" y="5910"/>
                </a:lnTo>
                <a:lnTo>
                  <a:pt x="28690" y="5528"/>
                </a:lnTo>
                <a:lnTo>
                  <a:pt x="28023" y="5052"/>
                </a:lnTo>
                <a:lnTo>
                  <a:pt x="27260" y="4480"/>
                </a:lnTo>
                <a:lnTo>
                  <a:pt x="24973" y="2669"/>
                </a:lnTo>
                <a:lnTo>
                  <a:pt x="23924" y="1716"/>
                </a:lnTo>
                <a:lnTo>
                  <a:pt x="22780" y="763"/>
                </a:lnTo>
                <a:lnTo>
                  <a:pt x="22208" y="381"/>
                </a:lnTo>
                <a:lnTo>
                  <a:pt x="21637" y="191"/>
                </a:lnTo>
                <a:lnTo>
                  <a:pt x="210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19"/>
          <p:cNvSpPr/>
          <p:nvPr/>
        </p:nvSpPr>
        <p:spPr>
          <a:xfrm flipH="1">
            <a:off x="262862" y="4579149"/>
            <a:ext cx="4421752" cy="1613165"/>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19"/>
          <p:cNvSpPr/>
          <p:nvPr/>
        </p:nvSpPr>
        <p:spPr>
          <a:xfrm flipH="1">
            <a:off x="7935719" y="5049003"/>
            <a:ext cx="238789" cy="25506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19"/>
          <p:cNvSpPr/>
          <p:nvPr/>
        </p:nvSpPr>
        <p:spPr>
          <a:xfrm flipH="1">
            <a:off x="5383924" y="5044811"/>
            <a:ext cx="201571" cy="218183"/>
          </a:xfrm>
          <a:custGeom>
            <a:avLst/>
            <a:gdLst/>
            <a:ahLst/>
            <a:cxnLst/>
            <a:rect l="l" t="t" r="r" b="b"/>
            <a:pathLst>
              <a:path w="6196" h="6768" extrusionOk="0">
                <a:moveTo>
                  <a:pt x="858" y="0"/>
                </a:moveTo>
                <a:lnTo>
                  <a:pt x="763" y="95"/>
                </a:lnTo>
                <a:lnTo>
                  <a:pt x="382" y="191"/>
                </a:lnTo>
                <a:lnTo>
                  <a:pt x="96" y="381"/>
                </a:lnTo>
                <a:lnTo>
                  <a:pt x="1" y="572"/>
                </a:lnTo>
                <a:lnTo>
                  <a:pt x="1" y="763"/>
                </a:lnTo>
                <a:lnTo>
                  <a:pt x="96" y="953"/>
                </a:lnTo>
                <a:lnTo>
                  <a:pt x="477" y="1906"/>
                </a:lnTo>
                <a:lnTo>
                  <a:pt x="954" y="2764"/>
                </a:lnTo>
                <a:lnTo>
                  <a:pt x="1812" y="4003"/>
                </a:lnTo>
                <a:lnTo>
                  <a:pt x="2765" y="5242"/>
                </a:lnTo>
                <a:lnTo>
                  <a:pt x="3432" y="6291"/>
                </a:lnTo>
                <a:lnTo>
                  <a:pt x="3623" y="6577"/>
                </a:lnTo>
                <a:lnTo>
                  <a:pt x="3908" y="6767"/>
                </a:lnTo>
                <a:lnTo>
                  <a:pt x="4194" y="6767"/>
                </a:lnTo>
                <a:lnTo>
                  <a:pt x="5529" y="6481"/>
                </a:lnTo>
                <a:lnTo>
                  <a:pt x="5910" y="6291"/>
                </a:lnTo>
                <a:lnTo>
                  <a:pt x="6101" y="6100"/>
                </a:lnTo>
                <a:lnTo>
                  <a:pt x="6196" y="5910"/>
                </a:lnTo>
                <a:lnTo>
                  <a:pt x="6196" y="5719"/>
                </a:lnTo>
                <a:lnTo>
                  <a:pt x="6101" y="5433"/>
                </a:lnTo>
                <a:lnTo>
                  <a:pt x="5815" y="5052"/>
                </a:lnTo>
                <a:lnTo>
                  <a:pt x="5529" y="4670"/>
                </a:lnTo>
                <a:lnTo>
                  <a:pt x="4004" y="3241"/>
                </a:lnTo>
                <a:lnTo>
                  <a:pt x="2765" y="2097"/>
                </a:lnTo>
                <a:lnTo>
                  <a:pt x="2193" y="1430"/>
                </a:lnTo>
                <a:lnTo>
                  <a:pt x="1716" y="763"/>
                </a:lnTo>
                <a:lnTo>
                  <a:pt x="1240" y="191"/>
                </a:lnTo>
                <a:lnTo>
                  <a:pt x="1049" y="95"/>
                </a:lnTo>
                <a:lnTo>
                  <a:pt x="85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19"/>
          <p:cNvSpPr/>
          <p:nvPr/>
        </p:nvSpPr>
        <p:spPr>
          <a:xfrm flipH="1">
            <a:off x="5926626" y="4926499"/>
            <a:ext cx="173691" cy="147519"/>
          </a:xfrm>
          <a:custGeom>
            <a:avLst/>
            <a:gdLst/>
            <a:ahLst/>
            <a:cxnLst/>
            <a:rect l="l" t="t" r="r" b="b"/>
            <a:pathLst>
              <a:path w="5339" h="4576" extrusionOk="0">
                <a:moveTo>
                  <a:pt x="3146" y="1"/>
                </a:moveTo>
                <a:lnTo>
                  <a:pt x="2479" y="287"/>
                </a:lnTo>
                <a:lnTo>
                  <a:pt x="1812" y="573"/>
                </a:lnTo>
                <a:lnTo>
                  <a:pt x="1335" y="859"/>
                </a:lnTo>
                <a:lnTo>
                  <a:pt x="954" y="1145"/>
                </a:lnTo>
                <a:lnTo>
                  <a:pt x="573" y="1621"/>
                </a:lnTo>
                <a:lnTo>
                  <a:pt x="191" y="2002"/>
                </a:lnTo>
                <a:lnTo>
                  <a:pt x="1" y="2288"/>
                </a:lnTo>
                <a:lnTo>
                  <a:pt x="1" y="2574"/>
                </a:lnTo>
                <a:lnTo>
                  <a:pt x="96" y="2860"/>
                </a:lnTo>
                <a:lnTo>
                  <a:pt x="382" y="3146"/>
                </a:lnTo>
                <a:lnTo>
                  <a:pt x="1526" y="4195"/>
                </a:lnTo>
                <a:lnTo>
                  <a:pt x="2098" y="4480"/>
                </a:lnTo>
                <a:lnTo>
                  <a:pt x="2574" y="4576"/>
                </a:lnTo>
                <a:lnTo>
                  <a:pt x="2955" y="4480"/>
                </a:lnTo>
                <a:lnTo>
                  <a:pt x="4004" y="4004"/>
                </a:lnTo>
                <a:lnTo>
                  <a:pt x="4957" y="3337"/>
                </a:lnTo>
                <a:lnTo>
                  <a:pt x="5243" y="3051"/>
                </a:lnTo>
                <a:lnTo>
                  <a:pt x="5338" y="2860"/>
                </a:lnTo>
                <a:lnTo>
                  <a:pt x="5338" y="2574"/>
                </a:lnTo>
                <a:lnTo>
                  <a:pt x="5243" y="2193"/>
                </a:lnTo>
                <a:lnTo>
                  <a:pt x="4862" y="1335"/>
                </a:lnTo>
                <a:lnTo>
                  <a:pt x="4290" y="477"/>
                </a:lnTo>
                <a:lnTo>
                  <a:pt x="4099" y="191"/>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19"/>
          <p:cNvSpPr/>
          <p:nvPr/>
        </p:nvSpPr>
        <p:spPr>
          <a:xfrm flipH="1">
            <a:off x="1400879" y="4863367"/>
            <a:ext cx="96166" cy="82979"/>
          </a:xfrm>
          <a:custGeom>
            <a:avLst/>
            <a:gdLst/>
            <a:ahLst/>
            <a:cxnLst/>
            <a:rect l="l" t="t" r="r" b="b"/>
            <a:pathLst>
              <a:path w="2956" h="2574" extrusionOk="0">
                <a:moveTo>
                  <a:pt x="573" y="0"/>
                </a:moveTo>
                <a:lnTo>
                  <a:pt x="287" y="96"/>
                </a:lnTo>
                <a:lnTo>
                  <a:pt x="96" y="382"/>
                </a:lnTo>
                <a:lnTo>
                  <a:pt x="1" y="763"/>
                </a:lnTo>
                <a:lnTo>
                  <a:pt x="1" y="1907"/>
                </a:lnTo>
                <a:lnTo>
                  <a:pt x="1" y="2097"/>
                </a:lnTo>
                <a:lnTo>
                  <a:pt x="191" y="2383"/>
                </a:lnTo>
                <a:lnTo>
                  <a:pt x="287" y="2479"/>
                </a:lnTo>
                <a:lnTo>
                  <a:pt x="573" y="2574"/>
                </a:lnTo>
                <a:lnTo>
                  <a:pt x="859" y="2479"/>
                </a:lnTo>
                <a:lnTo>
                  <a:pt x="1240" y="2288"/>
                </a:lnTo>
                <a:lnTo>
                  <a:pt x="1526" y="2002"/>
                </a:lnTo>
                <a:lnTo>
                  <a:pt x="1812" y="1811"/>
                </a:lnTo>
                <a:lnTo>
                  <a:pt x="2670" y="954"/>
                </a:lnTo>
                <a:lnTo>
                  <a:pt x="2860" y="763"/>
                </a:lnTo>
                <a:lnTo>
                  <a:pt x="2956" y="572"/>
                </a:lnTo>
                <a:lnTo>
                  <a:pt x="2860" y="382"/>
                </a:lnTo>
                <a:lnTo>
                  <a:pt x="2765" y="286"/>
                </a:lnTo>
                <a:lnTo>
                  <a:pt x="2574" y="191"/>
                </a:lnTo>
                <a:lnTo>
                  <a:pt x="95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19"/>
          <p:cNvSpPr/>
          <p:nvPr/>
        </p:nvSpPr>
        <p:spPr>
          <a:xfrm flipH="1">
            <a:off x="5649089" y="4861827"/>
            <a:ext cx="93043" cy="86074"/>
          </a:xfrm>
          <a:custGeom>
            <a:avLst/>
            <a:gdLst/>
            <a:ahLst/>
            <a:cxnLst/>
            <a:rect l="l" t="t" r="r" b="b"/>
            <a:pathLst>
              <a:path w="2860" h="2670" extrusionOk="0">
                <a:moveTo>
                  <a:pt x="477" y="1"/>
                </a:moveTo>
                <a:lnTo>
                  <a:pt x="191" y="191"/>
                </a:lnTo>
                <a:lnTo>
                  <a:pt x="96" y="477"/>
                </a:lnTo>
                <a:lnTo>
                  <a:pt x="1" y="859"/>
                </a:lnTo>
                <a:lnTo>
                  <a:pt x="1" y="2002"/>
                </a:lnTo>
                <a:lnTo>
                  <a:pt x="1" y="2193"/>
                </a:lnTo>
                <a:lnTo>
                  <a:pt x="96" y="2384"/>
                </a:lnTo>
                <a:lnTo>
                  <a:pt x="286" y="2574"/>
                </a:lnTo>
                <a:lnTo>
                  <a:pt x="572" y="2670"/>
                </a:lnTo>
                <a:lnTo>
                  <a:pt x="858" y="2574"/>
                </a:lnTo>
                <a:lnTo>
                  <a:pt x="1144" y="2384"/>
                </a:lnTo>
                <a:lnTo>
                  <a:pt x="1430" y="2098"/>
                </a:lnTo>
                <a:lnTo>
                  <a:pt x="1716" y="1907"/>
                </a:lnTo>
                <a:lnTo>
                  <a:pt x="2669" y="954"/>
                </a:lnTo>
                <a:lnTo>
                  <a:pt x="2860" y="859"/>
                </a:lnTo>
                <a:lnTo>
                  <a:pt x="2860" y="668"/>
                </a:lnTo>
                <a:lnTo>
                  <a:pt x="2860" y="477"/>
                </a:lnTo>
                <a:lnTo>
                  <a:pt x="2765" y="287"/>
                </a:lnTo>
                <a:lnTo>
                  <a:pt x="2574" y="287"/>
                </a:lnTo>
                <a:lnTo>
                  <a:pt x="95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19"/>
          <p:cNvSpPr/>
          <p:nvPr/>
        </p:nvSpPr>
        <p:spPr>
          <a:xfrm flipH="1">
            <a:off x="1230308" y="4790891"/>
            <a:ext cx="936448" cy="771282"/>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19"/>
          <p:cNvSpPr/>
          <p:nvPr/>
        </p:nvSpPr>
        <p:spPr>
          <a:xfrm flipH="1">
            <a:off x="2368255" y="4821892"/>
            <a:ext cx="831043" cy="556161"/>
          </a:xfrm>
          <a:custGeom>
            <a:avLst/>
            <a:gdLst/>
            <a:ahLst/>
            <a:cxnLst/>
            <a:rect l="l" t="t" r="r" b="b"/>
            <a:pathLst>
              <a:path w="25545" h="17252" extrusionOk="0">
                <a:moveTo>
                  <a:pt x="13345" y="0"/>
                </a:moveTo>
                <a:lnTo>
                  <a:pt x="12868" y="96"/>
                </a:lnTo>
                <a:lnTo>
                  <a:pt x="12392" y="286"/>
                </a:lnTo>
                <a:lnTo>
                  <a:pt x="11820" y="477"/>
                </a:lnTo>
                <a:lnTo>
                  <a:pt x="11439" y="858"/>
                </a:lnTo>
                <a:lnTo>
                  <a:pt x="10295" y="1811"/>
                </a:lnTo>
                <a:lnTo>
                  <a:pt x="9342" y="2764"/>
                </a:lnTo>
                <a:lnTo>
                  <a:pt x="7340" y="4766"/>
                </a:lnTo>
                <a:lnTo>
                  <a:pt x="6768" y="5528"/>
                </a:lnTo>
                <a:lnTo>
                  <a:pt x="6482" y="6291"/>
                </a:lnTo>
                <a:lnTo>
                  <a:pt x="6292" y="7149"/>
                </a:lnTo>
                <a:lnTo>
                  <a:pt x="6387" y="8007"/>
                </a:lnTo>
                <a:lnTo>
                  <a:pt x="6673" y="9913"/>
                </a:lnTo>
                <a:lnTo>
                  <a:pt x="6673" y="10389"/>
                </a:lnTo>
                <a:lnTo>
                  <a:pt x="6673" y="10866"/>
                </a:lnTo>
                <a:lnTo>
                  <a:pt x="6578" y="11247"/>
                </a:lnTo>
                <a:lnTo>
                  <a:pt x="6482" y="11629"/>
                </a:lnTo>
                <a:lnTo>
                  <a:pt x="6292" y="12010"/>
                </a:lnTo>
                <a:lnTo>
                  <a:pt x="6006" y="12391"/>
                </a:lnTo>
                <a:lnTo>
                  <a:pt x="5339" y="12963"/>
                </a:lnTo>
                <a:lnTo>
                  <a:pt x="4576" y="13535"/>
                </a:lnTo>
                <a:lnTo>
                  <a:pt x="3718" y="14107"/>
                </a:lnTo>
                <a:lnTo>
                  <a:pt x="3051" y="14488"/>
                </a:lnTo>
                <a:lnTo>
                  <a:pt x="2479" y="14869"/>
                </a:lnTo>
                <a:lnTo>
                  <a:pt x="1907" y="15441"/>
                </a:lnTo>
                <a:lnTo>
                  <a:pt x="1335" y="15918"/>
                </a:lnTo>
                <a:lnTo>
                  <a:pt x="763" y="16585"/>
                </a:lnTo>
                <a:lnTo>
                  <a:pt x="1" y="17252"/>
                </a:lnTo>
                <a:lnTo>
                  <a:pt x="25450" y="17252"/>
                </a:lnTo>
                <a:lnTo>
                  <a:pt x="25450" y="17061"/>
                </a:lnTo>
                <a:lnTo>
                  <a:pt x="25545" y="15536"/>
                </a:lnTo>
                <a:lnTo>
                  <a:pt x="25545" y="14107"/>
                </a:lnTo>
                <a:lnTo>
                  <a:pt x="25545" y="11152"/>
                </a:lnTo>
                <a:lnTo>
                  <a:pt x="25450" y="10580"/>
                </a:lnTo>
                <a:lnTo>
                  <a:pt x="25354" y="10008"/>
                </a:lnTo>
                <a:lnTo>
                  <a:pt x="25259" y="9436"/>
                </a:lnTo>
                <a:lnTo>
                  <a:pt x="24973" y="8960"/>
                </a:lnTo>
                <a:lnTo>
                  <a:pt x="24782" y="8483"/>
                </a:lnTo>
                <a:lnTo>
                  <a:pt x="24401" y="8007"/>
                </a:lnTo>
                <a:lnTo>
                  <a:pt x="24020" y="7625"/>
                </a:lnTo>
                <a:lnTo>
                  <a:pt x="23543" y="7244"/>
                </a:lnTo>
                <a:lnTo>
                  <a:pt x="19540" y="4194"/>
                </a:lnTo>
                <a:lnTo>
                  <a:pt x="15728" y="953"/>
                </a:lnTo>
                <a:lnTo>
                  <a:pt x="15061" y="477"/>
                </a:lnTo>
                <a:lnTo>
                  <a:pt x="14489" y="191"/>
                </a:lnTo>
                <a:lnTo>
                  <a:pt x="139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19"/>
          <p:cNvSpPr/>
          <p:nvPr/>
        </p:nvSpPr>
        <p:spPr>
          <a:xfrm flipH="1">
            <a:off x="7626261" y="4828035"/>
            <a:ext cx="161264" cy="153644"/>
          </a:xfrm>
          <a:custGeom>
            <a:avLst/>
            <a:gdLst/>
            <a:ahLst/>
            <a:cxnLst/>
            <a:rect l="l" t="t" r="r" b="b"/>
            <a:pathLst>
              <a:path w="4957" h="4766" extrusionOk="0">
                <a:moveTo>
                  <a:pt x="3432" y="0"/>
                </a:moveTo>
                <a:lnTo>
                  <a:pt x="3146" y="96"/>
                </a:lnTo>
                <a:lnTo>
                  <a:pt x="2955" y="191"/>
                </a:lnTo>
                <a:lnTo>
                  <a:pt x="2955" y="286"/>
                </a:lnTo>
                <a:lnTo>
                  <a:pt x="2193" y="858"/>
                </a:lnTo>
                <a:lnTo>
                  <a:pt x="1621" y="1430"/>
                </a:lnTo>
                <a:lnTo>
                  <a:pt x="954" y="2002"/>
                </a:lnTo>
                <a:lnTo>
                  <a:pt x="286" y="2669"/>
                </a:lnTo>
                <a:lnTo>
                  <a:pt x="96" y="2764"/>
                </a:lnTo>
                <a:lnTo>
                  <a:pt x="0" y="2955"/>
                </a:lnTo>
                <a:lnTo>
                  <a:pt x="0" y="3146"/>
                </a:lnTo>
                <a:lnTo>
                  <a:pt x="96" y="3241"/>
                </a:lnTo>
                <a:lnTo>
                  <a:pt x="286" y="3432"/>
                </a:lnTo>
                <a:lnTo>
                  <a:pt x="382" y="3432"/>
                </a:lnTo>
                <a:lnTo>
                  <a:pt x="668" y="3336"/>
                </a:lnTo>
                <a:lnTo>
                  <a:pt x="1239" y="2955"/>
                </a:lnTo>
                <a:lnTo>
                  <a:pt x="2193" y="2002"/>
                </a:lnTo>
                <a:lnTo>
                  <a:pt x="2383" y="1811"/>
                </a:lnTo>
                <a:lnTo>
                  <a:pt x="2955" y="1335"/>
                </a:lnTo>
                <a:lnTo>
                  <a:pt x="3146" y="1239"/>
                </a:lnTo>
                <a:lnTo>
                  <a:pt x="3336" y="1239"/>
                </a:lnTo>
                <a:lnTo>
                  <a:pt x="3432" y="1430"/>
                </a:lnTo>
                <a:lnTo>
                  <a:pt x="3622" y="2192"/>
                </a:lnTo>
                <a:lnTo>
                  <a:pt x="4004" y="4194"/>
                </a:lnTo>
                <a:lnTo>
                  <a:pt x="4099" y="4385"/>
                </a:lnTo>
                <a:lnTo>
                  <a:pt x="4194" y="4575"/>
                </a:lnTo>
                <a:lnTo>
                  <a:pt x="4385" y="4671"/>
                </a:lnTo>
                <a:lnTo>
                  <a:pt x="4575" y="4766"/>
                </a:lnTo>
                <a:lnTo>
                  <a:pt x="4671" y="4671"/>
                </a:lnTo>
                <a:lnTo>
                  <a:pt x="4861" y="4575"/>
                </a:lnTo>
                <a:lnTo>
                  <a:pt x="4957" y="4289"/>
                </a:lnTo>
                <a:lnTo>
                  <a:pt x="4861" y="4003"/>
                </a:lnTo>
                <a:lnTo>
                  <a:pt x="4671" y="2955"/>
                </a:lnTo>
                <a:lnTo>
                  <a:pt x="4480" y="1907"/>
                </a:lnTo>
                <a:lnTo>
                  <a:pt x="4194" y="858"/>
                </a:lnTo>
                <a:lnTo>
                  <a:pt x="4004" y="382"/>
                </a:lnTo>
                <a:lnTo>
                  <a:pt x="3718" y="96"/>
                </a:lnTo>
                <a:lnTo>
                  <a:pt x="343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19"/>
          <p:cNvSpPr/>
          <p:nvPr/>
        </p:nvSpPr>
        <p:spPr>
          <a:xfrm flipH="1">
            <a:off x="6642602" y="5070903"/>
            <a:ext cx="158173" cy="156739"/>
          </a:xfrm>
          <a:custGeom>
            <a:avLst/>
            <a:gdLst/>
            <a:ahLst/>
            <a:cxnLst/>
            <a:rect l="l" t="t" r="r" b="b"/>
            <a:pathLst>
              <a:path w="4862" h="4862" extrusionOk="0">
                <a:moveTo>
                  <a:pt x="2955" y="1"/>
                </a:moveTo>
                <a:lnTo>
                  <a:pt x="2669" y="96"/>
                </a:lnTo>
                <a:lnTo>
                  <a:pt x="2193" y="382"/>
                </a:lnTo>
                <a:lnTo>
                  <a:pt x="382" y="1621"/>
                </a:lnTo>
                <a:lnTo>
                  <a:pt x="96" y="1812"/>
                </a:lnTo>
                <a:lnTo>
                  <a:pt x="1" y="2003"/>
                </a:lnTo>
                <a:lnTo>
                  <a:pt x="1" y="2193"/>
                </a:lnTo>
                <a:lnTo>
                  <a:pt x="1" y="2384"/>
                </a:lnTo>
                <a:lnTo>
                  <a:pt x="191" y="2479"/>
                </a:lnTo>
                <a:lnTo>
                  <a:pt x="382" y="2479"/>
                </a:lnTo>
                <a:lnTo>
                  <a:pt x="668" y="2384"/>
                </a:lnTo>
                <a:lnTo>
                  <a:pt x="858" y="2289"/>
                </a:lnTo>
                <a:lnTo>
                  <a:pt x="1621" y="1717"/>
                </a:lnTo>
                <a:lnTo>
                  <a:pt x="2479" y="1240"/>
                </a:lnTo>
                <a:lnTo>
                  <a:pt x="2669" y="1145"/>
                </a:lnTo>
                <a:lnTo>
                  <a:pt x="2860" y="1145"/>
                </a:lnTo>
                <a:lnTo>
                  <a:pt x="2955" y="1335"/>
                </a:lnTo>
                <a:lnTo>
                  <a:pt x="3051" y="1621"/>
                </a:lnTo>
                <a:lnTo>
                  <a:pt x="3241" y="2289"/>
                </a:lnTo>
                <a:lnTo>
                  <a:pt x="3813" y="3814"/>
                </a:lnTo>
                <a:lnTo>
                  <a:pt x="3813" y="3909"/>
                </a:lnTo>
                <a:lnTo>
                  <a:pt x="3908" y="4290"/>
                </a:lnTo>
                <a:lnTo>
                  <a:pt x="4099" y="4576"/>
                </a:lnTo>
                <a:lnTo>
                  <a:pt x="4290" y="4767"/>
                </a:lnTo>
                <a:lnTo>
                  <a:pt x="4480" y="4862"/>
                </a:lnTo>
                <a:lnTo>
                  <a:pt x="4671" y="4767"/>
                </a:lnTo>
                <a:lnTo>
                  <a:pt x="4862" y="4576"/>
                </a:lnTo>
                <a:lnTo>
                  <a:pt x="4862" y="4290"/>
                </a:lnTo>
                <a:lnTo>
                  <a:pt x="4766" y="4004"/>
                </a:lnTo>
                <a:lnTo>
                  <a:pt x="3718" y="668"/>
                </a:lnTo>
                <a:lnTo>
                  <a:pt x="3623" y="478"/>
                </a:lnTo>
                <a:lnTo>
                  <a:pt x="3337" y="96"/>
                </a:lnTo>
                <a:lnTo>
                  <a:pt x="3146"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19"/>
          <p:cNvSpPr/>
          <p:nvPr/>
        </p:nvSpPr>
        <p:spPr>
          <a:xfrm flipH="1">
            <a:off x="6704611" y="4794372"/>
            <a:ext cx="148869" cy="141394"/>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19"/>
          <p:cNvSpPr/>
          <p:nvPr/>
        </p:nvSpPr>
        <p:spPr>
          <a:xfrm flipH="1">
            <a:off x="6400711" y="4929575"/>
            <a:ext cx="155082" cy="141361"/>
          </a:xfrm>
          <a:custGeom>
            <a:avLst/>
            <a:gdLst/>
            <a:ahLst/>
            <a:cxnLst/>
            <a:rect l="l" t="t" r="r" b="b"/>
            <a:pathLst>
              <a:path w="4767" h="4385" extrusionOk="0">
                <a:moveTo>
                  <a:pt x="3146" y="1"/>
                </a:moveTo>
                <a:lnTo>
                  <a:pt x="2955" y="96"/>
                </a:lnTo>
                <a:lnTo>
                  <a:pt x="2669" y="191"/>
                </a:lnTo>
                <a:lnTo>
                  <a:pt x="2383" y="287"/>
                </a:lnTo>
                <a:lnTo>
                  <a:pt x="1811" y="668"/>
                </a:lnTo>
                <a:lnTo>
                  <a:pt x="1049" y="1335"/>
                </a:lnTo>
                <a:lnTo>
                  <a:pt x="286" y="1907"/>
                </a:lnTo>
                <a:lnTo>
                  <a:pt x="96" y="2002"/>
                </a:lnTo>
                <a:lnTo>
                  <a:pt x="0" y="2193"/>
                </a:lnTo>
                <a:lnTo>
                  <a:pt x="0" y="2383"/>
                </a:lnTo>
                <a:lnTo>
                  <a:pt x="96" y="2479"/>
                </a:lnTo>
                <a:lnTo>
                  <a:pt x="191" y="2574"/>
                </a:lnTo>
                <a:lnTo>
                  <a:pt x="382" y="2669"/>
                </a:lnTo>
                <a:lnTo>
                  <a:pt x="668" y="2574"/>
                </a:lnTo>
                <a:lnTo>
                  <a:pt x="763" y="2479"/>
                </a:lnTo>
                <a:lnTo>
                  <a:pt x="1144" y="2193"/>
                </a:lnTo>
                <a:lnTo>
                  <a:pt x="1907" y="1621"/>
                </a:lnTo>
                <a:lnTo>
                  <a:pt x="2479" y="1240"/>
                </a:lnTo>
                <a:lnTo>
                  <a:pt x="2764" y="1049"/>
                </a:lnTo>
                <a:lnTo>
                  <a:pt x="3050" y="954"/>
                </a:lnTo>
                <a:lnTo>
                  <a:pt x="3241" y="954"/>
                </a:lnTo>
                <a:lnTo>
                  <a:pt x="3336" y="1049"/>
                </a:lnTo>
                <a:lnTo>
                  <a:pt x="3432" y="1335"/>
                </a:lnTo>
                <a:lnTo>
                  <a:pt x="3527" y="1907"/>
                </a:lnTo>
                <a:lnTo>
                  <a:pt x="3622" y="2383"/>
                </a:lnTo>
                <a:lnTo>
                  <a:pt x="3718" y="3241"/>
                </a:lnTo>
                <a:lnTo>
                  <a:pt x="3908" y="4004"/>
                </a:lnTo>
                <a:lnTo>
                  <a:pt x="4099" y="4290"/>
                </a:lnTo>
                <a:lnTo>
                  <a:pt x="4194" y="4290"/>
                </a:lnTo>
                <a:lnTo>
                  <a:pt x="4290" y="4385"/>
                </a:lnTo>
                <a:lnTo>
                  <a:pt x="4575" y="4290"/>
                </a:lnTo>
                <a:lnTo>
                  <a:pt x="4766" y="4099"/>
                </a:lnTo>
                <a:lnTo>
                  <a:pt x="4766" y="3813"/>
                </a:lnTo>
                <a:lnTo>
                  <a:pt x="4671" y="3622"/>
                </a:lnTo>
                <a:lnTo>
                  <a:pt x="4575" y="2765"/>
                </a:lnTo>
                <a:lnTo>
                  <a:pt x="4480" y="1907"/>
                </a:lnTo>
                <a:lnTo>
                  <a:pt x="4385" y="1430"/>
                </a:lnTo>
                <a:lnTo>
                  <a:pt x="4290" y="954"/>
                </a:lnTo>
                <a:lnTo>
                  <a:pt x="4004" y="477"/>
                </a:lnTo>
                <a:lnTo>
                  <a:pt x="3813" y="287"/>
                </a:lnTo>
                <a:lnTo>
                  <a:pt x="3622" y="191"/>
                </a:lnTo>
                <a:lnTo>
                  <a:pt x="3432"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19"/>
          <p:cNvSpPr/>
          <p:nvPr/>
        </p:nvSpPr>
        <p:spPr>
          <a:xfrm flipH="1">
            <a:off x="6977507" y="4689924"/>
            <a:ext cx="145746" cy="125984"/>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19"/>
          <p:cNvSpPr/>
          <p:nvPr/>
        </p:nvSpPr>
        <p:spPr>
          <a:xfrm flipH="1">
            <a:off x="7228670" y="4809749"/>
            <a:ext cx="148869" cy="132142"/>
          </a:xfrm>
          <a:custGeom>
            <a:avLst/>
            <a:gdLst/>
            <a:ahLst/>
            <a:cxnLst/>
            <a:rect l="l" t="t" r="r" b="b"/>
            <a:pathLst>
              <a:path w="4576" h="4099" extrusionOk="0">
                <a:moveTo>
                  <a:pt x="2383" y="0"/>
                </a:moveTo>
                <a:lnTo>
                  <a:pt x="2097" y="191"/>
                </a:lnTo>
                <a:lnTo>
                  <a:pt x="1621" y="572"/>
                </a:lnTo>
                <a:lnTo>
                  <a:pt x="763" y="1335"/>
                </a:lnTo>
                <a:lnTo>
                  <a:pt x="286" y="1811"/>
                </a:lnTo>
                <a:lnTo>
                  <a:pt x="96" y="2002"/>
                </a:lnTo>
                <a:lnTo>
                  <a:pt x="0" y="2288"/>
                </a:lnTo>
                <a:lnTo>
                  <a:pt x="96" y="2574"/>
                </a:lnTo>
                <a:lnTo>
                  <a:pt x="572" y="2574"/>
                </a:lnTo>
                <a:lnTo>
                  <a:pt x="763" y="2478"/>
                </a:lnTo>
                <a:lnTo>
                  <a:pt x="953" y="2193"/>
                </a:lnTo>
                <a:lnTo>
                  <a:pt x="1335" y="1907"/>
                </a:lnTo>
                <a:lnTo>
                  <a:pt x="2193" y="1239"/>
                </a:lnTo>
                <a:lnTo>
                  <a:pt x="2478" y="1144"/>
                </a:lnTo>
                <a:lnTo>
                  <a:pt x="2574" y="1144"/>
                </a:lnTo>
                <a:lnTo>
                  <a:pt x="2764" y="1335"/>
                </a:lnTo>
                <a:lnTo>
                  <a:pt x="2955" y="1811"/>
                </a:lnTo>
                <a:lnTo>
                  <a:pt x="3146" y="2288"/>
                </a:lnTo>
                <a:lnTo>
                  <a:pt x="3622" y="3622"/>
                </a:lnTo>
                <a:lnTo>
                  <a:pt x="3908" y="4004"/>
                </a:lnTo>
                <a:lnTo>
                  <a:pt x="4003" y="4004"/>
                </a:lnTo>
                <a:lnTo>
                  <a:pt x="4099" y="4099"/>
                </a:lnTo>
                <a:lnTo>
                  <a:pt x="4385" y="4004"/>
                </a:lnTo>
                <a:lnTo>
                  <a:pt x="4575" y="3813"/>
                </a:lnTo>
                <a:lnTo>
                  <a:pt x="4575" y="3622"/>
                </a:lnTo>
                <a:lnTo>
                  <a:pt x="4385" y="3241"/>
                </a:lnTo>
                <a:lnTo>
                  <a:pt x="4099" y="2478"/>
                </a:lnTo>
                <a:lnTo>
                  <a:pt x="3622" y="1144"/>
                </a:lnTo>
                <a:lnTo>
                  <a:pt x="3241" y="382"/>
                </a:lnTo>
                <a:lnTo>
                  <a:pt x="2955" y="96"/>
                </a:lnTo>
                <a:lnTo>
                  <a:pt x="286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19"/>
          <p:cNvSpPr/>
          <p:nvPr/>
        </p:nvSpPr>
        <p:spPr>
          <a:xfrm flipH="1">
            <a:off x="6459630" y="4640762"/>
            <a:ext cx="151992" cy="116764"/>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19"/>
          <p:cNvSpPr/>
          <p:nvPr/>
        </p:nvSpPr>
        <p:spPr>
          <a:xfrm flipH="1">
            <a:off x="6779048" y="4490182"/>
            <a:ext cx="124046" cy="129079"/>
          </a:xfrm>
          <a:custGeom>
            <a:avLst/>
            <a:gdLst/>
            <a:ahLst/>
            <a:cxnLst/>
            <a:rect l="l" t="t" r="r" b="b"/>
            <a:pathLst>
              <a:path w="3813" h="4004" extrusionOk="0">
                <a:moveTo>
                  <a:pt x="2574" y="1"/>
                </a:moveTo>
                <a:lnTo>
                  <a:pt x="2383" y="96"/>
                </a:lnTo>
                <a:lnTo>
                  <a:pt x="2002" y="287"/>
                </a:lnTo>
                <a:lnTo>
                  <a:pt x="1144" y="763"/>
                </a:lnTo>
                <a:lnTo>
                  <a:pt x="286" y="1335"/>
                </a:lnTo>
                <a:lnTo>
                  <a:pt x="96" y="1526"/>
                </a:lnTo>
                <a:lnTo>
                  <a:pt x="0" y="1812"/>
                </a:lnTo>
                <a:lnTo>
                  <a:pt x="0" y="2002"/>
                </a:lnTo>
                <a:lnTo>
                  <a:pt x="191" y="2193"/>
                </a:lnTo>
                <a:lnTo>
                  <a:pt x="477" y="2193"/>
                </a:lnTo>
                <a:lnTo>
                  <a:pt x="667" y="2098"/>
                </a:lnTo>
                <a:lnTo>
                  <a:pt x="1811" y="1335"/>
                </a:lnTo>
                <a:lnTo>
                  <a:pt x="2002" y="1144"/>
                </a:lnTo>
                <a:lnTo>
                  <a:pt x="2192" y="1144"/>
                </a:lnTo>
                <a:lnTo>
                  <a:pt x="2383" y="1240"/>
                </a:lnTo>
                <a:lnTo>
                  <a:pt x="2478" y="1430"/>
                </a:lnTo>
                <a:lnTo>
                  <a:pt x="2574" y="1907"/>
                </a:lnTo>
                <a:lnTo>
                  <a:pt x="2669" y="2479"/>
                </a:lnTo>
                <a:lnTo>
                  <a:pt x="2860" y="3337"/>
                </a:lnTo>
                <a:lnTo>
                  <a:pt x="3146" y="3909"/>
                </a:lnTo>
                <a:lnTo>
                  <a:pt x="3241" y="4004"/>
                </a:lnTo>
                <a:lnTo>
                  <a:pt x="3432" y="4004"/>
                </a:lnTo>
                <a:lnTo>
                  <a:pt x="3622" y="3909"/>
                </a:lnTo>
                <a:lnTo>
                  <a:pt x="3813" y="3813"/>
                </a:lnTo>
                <a:lnTo>
                  <a:pt x="3813" y="3623"/>
                </a:lnTo>
                <a:lnTo>
                  <a:pt x="3813" y="3432"/>
                </a:lnTo>
                <a:lnTo>
                  <a:pt x="3146" y="668"/>
                </a:lnTo>
                <a:lnTo>
                  <a:pt x="3050" y="287"/>
                </a:lnTo>
                <a:lnTo>
                  <a:pt x="2860"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19"/>
          <p:cNvSpPr/>
          <p:nvPr/>
        </p:nvSpPr>
        <p:spPr>
          <a:xfrm flipH="1">
            <a:off x="7194574" y="5098563"/>
            <a:ext cx="142655" cy="110671"/>
          </a:xfrm>
          <a:custGeom>
            <a:avLst/>
            <a:gdLst/>
            <a:ahLst/>
            <a:cxnLst/>
            <a:rect l="l" t="t" r="r" b="b"/>
            <a:pathLst>
              <a:path w="4385" h="3433" extrusionOk="0">
                <a:moveTo>
                  <a:pt x="2383" y="1"/>
                </a:moveTo>
                <a:lnTo>
                  <a:pt x="2097" y="191"/>
                </a:lnTo>
                <a:lnTo>
                  <a:pt x="1335" y="668"/>
                </a:lnTo>
                <a:lnTo>
                  <a:pt x="668" y="1145"/>
                </a:lnTo>
                <a:lnTo>
                  <a:pt x="96" y="1621"/>
                </a:lnTo>
                <a:lnTo>
                  <a:pt x="0" y="1812"/>
                </a:lnTo>
                <a:lnTo>
                  <a:pt x="0" y="2002"/>
                </a:lnTo>
                <a:lnTo>
                  <a:pt x="96" y="2193"/>
                </a:lnTo>
                <a:lnTo>
                  <a:pt x="286" y="2288"/>
                </a:lnTo>
                <a:lnTo>
                  <a:pt x="477" y="2193"/>
                </a:lnTo>
                <a:lnTo>
                  <a:pt x="858" y="2002"/>
                </a:lnTo>
                <a:lnTo>
                  <a:pt x="1144" y="1812"/>
                </a:lnTo>
                <a:lnTo>
                  <a:pt x="2193" y="1049"/>
                </a:lnTo>
                <a:lnTo>
                  <a:pt x="2383" y="954"/>
                </a:lnTo>
                <a:lnTo>
                  <a:pt x="2574" y="1049"/>
                </a:lnTo>
                <a:lnTo>
                  <a:pt x="2669" y="1240"/>
                </a:lnTo>
                <a:lnTo>
                  <a:pt x="2955" y="1812"/>
                </a:lnTo>
                <a:lnTo>
                  <a:pt x="3241" y="2574"/>
                </a:lnTo>
                <a:lnTo>
                  <a:pt x="3432" y="2956"/>
                </a:lnTo>
                <a:lnTo>
                  <a:pt x="3527" y="3146"/>
                </a:lnTo>
                <a:lnTo>
                  <a:pt x="3718" y="3337"/>
                </a:lnTo>
                <a:lnTo>
                  <a:pt x="3908" y="3432"/>
                </a:lnTo>
                <a:lnTo>
                  <a:pt x="4099" y="3432"/>
                </a:lnTo>
                <a:lnTo>
                  <a:pt x="4289" y="3241"/>
                </a:lnTo>
                <a:lnTo>
                  <a:pt x="4385" y="3051"/>
                </a:lnTo>
                <a:lnTo>
                  <a:pt x="4289" y="2765"/>
                </a:lnTo>
                <a:lnTo>
                  <a:pt x="4004" y="2193"/>
                </a:lnTo>
                <a:lnTo>
                  <a:pt x="3718" y="1335"/>
                </a:lnTo>
                <a:lnTo>
                  <a:pt x="3527" y="954"/>
                </a:lnTo>
                <a:lnTo>
                  <a:pt x="3432" y="763"/>
                </a:lnTo>
                <a:lnTo>
                  <a:pt x="3336" y="668"/>
                </a:lnTo>
                <a:lnTo>
                  <a:pt x="3241" y="287"/>
                </a:lnTo>
                <a:lnTo>
                  <a:pt x="2955"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19"/>
          <p:cNvSpPr/>
          <p:nvPr/>
        </p:nvSpPr>
        <p:spPr>
          <a:xfrm flipH="1">
            <a:off x="6924768" y="5184604"/>
            <a:ext cx="124079" cy="126016"/>
          </a:xfrm>
          <a:custGeom>
            <a:avLst/>
            <a:gdLst/>
            <a:ahLst/>
            <a:cxnLst/>
            <a:rect l="l" t="t" r="r" b="b"/>
            <a:pathLst>
              <a:path w="3814" h="3909" extrusionOk="0">
                <a:moveTo>
                  <a:pt x="2288" y="1"/>
                </a:moveTo>
                <a:lnTo>
                  <a:pt x="2097" y="96"/>
                </a:lnTo>
                <a:lnTo>
                  <a:pt x="1716" y="287"/>
                </a:lnTo>
                <a:lnTo>
                  <a:pt x="763" y="954"/>
                </a:lnTo>
                <a:lnTo>
                  <a:pt x="191" y="1430"/>
                </a:lnTo>
                <a:lnTo>
                  <a:pt x="96" y="1621"/>
                </a:lnTo>
                <a:lnTo>
                  <a:pt x="1" y="1716"/>
                </a:lnTo>
                <a:lnTo>
                  <a:pt x="96" y="1907"/>
                </a:lnTo>
                <a:lnTo>
                  <a:pt x="191" y="2097"/>
                </a:lnTo>
                <a:lnTo>
                  <a:pt x="572" y="2097"/>
                </a:lnTo>
                <a:lnTo>
                  <a:pt x="954" y="1812"/>
                </a:lnTo>
                <a:lnTo>
                  <a:pt x="1716" y="1240"/>
                </a:lnTo>
                <a:lnTo>
                  <a:pt x="1907" y="1144"/>
                </a:lnTo>
                <a:lnTo>
                  <a:pt x="2002" y="1049"/>
                </a:lnTo>
                <a:lnTo>
                  <a:pt x="2193" y="1144"/>
                </a:lnTo>
                <a:lnTo>
                  <a:pt x="2288" y="1240"/>
                </a:lnTo>
                <a:lnTo>
                  <a:pt x="2383" y="1430"/>
                </a:lnTo>
                <a:lnTo>
                  <a:pt x="2765" y="2574"/>
                </a:lnTo>
                <a:lnTo>
                  <a:pt x="2955" y="3241"/>
                </a:lnTo>
                <a:lnTo>
                  <a:pt x="3051" y="3527"/>
                </a:lnTo>
                <a:lnTo>
                  <a:pt x="3146" y="3813"/>
                </a:lnTo>
                <a:lnTo>
                  <a:pt x="3337" y="3908"/>
                </a:lnTo>
                <a:lnTo>
                  <a:pt x="3622" y="3908"/>
                </a:lnTo>
                <a:lnTo>
                  <a:pt x="3813" y="3813"/>
                </a:lnTo>
                <a:lnTo>
                  <a:pt x="3813" y="3527"/>
                </a:lnTo>
                <a:lnTo>
                  <a:pt x="3813" y="3146"/>
                </a:lnTo>
                <a:lnTo>
                  <a:pt x="3718" y="2955"/>
                </a:lnTo>
                <a:lnTo>
                  <a:pt x="3622" y="2479"/>
                </a:lnTo>
                <a:lnTo>
                  <a:pt x="3051" y="858"/>
                </a:lnTo>
                <a:lnTo>
                  <a:pt x="2860" y="382"/>
                </a:lnTo>
                <a:lnTo>
                  <a:pt x="2765" y="191"/>
                </a:lnTo>
                <a:lnTo>
                  <a:pt x="2479" y="96"/>
                </a:lnTo>
                <a:lnTo>
                  <a:pt x="2288"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19"/>
          <p:cNvSpPr/>
          <p:nvPr/>
        </p:nvSpPr>
        <p:spPr>
          <a:xfrm>
            <a:off x="509063" y="4747538"/>
            <a:ext cx="151959" cy="138299"/>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19"/>
          <p:cNvSpPr/>
          <p:nvPr/>
        </p:nvSpPr>
        <p:spPr>
          <a:xfrm>
            <a:off x="-64610" y="4867363"/>
            <a:ext cx="145778" cy="132174"/>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19"/>
          <p:cNvSpPr/>
          <p:nvPr/>
        </p:nvSpPr>
        <p:spPr>
          <a:xfrm>
            <a:off x="220681" y="4812044"/>
            <a:ext cx="145778" cy="132174"/>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19"/>
          <p:cNvSpPr/>
          <p:nvPr/>
        </p:nvSpPr>
        <p:spPr>
          <a:xfrm>
            <a:off x="409758" y="5022527"/>
            <a:ext cx="151992" cy="119891"/>
          </a:xfrm>
          <a:custGeom>
            <a:avLst/>
            <a:gdLst/>
            <a:ahLst/>
            <a:cxnLst/>
            <a:rect l="l" t="t" r="r" b="b"/>
            <a:pathLst>
              <a:path w="4672" h="3719" extrusionOk="0">
                <a:moveTo>
                  <a:pt x="1907" y="1"/>
                </a:moveTo>
                <a:lnTo>
                  <a:pt x="1526" y="192"/>
                </a:lnTo>
                <a:lnTo>
                  <a:pt x="1335" y="382"/>
                </a:lnTo>
                <a:lnTo>
                  <a:pt x="1145" y="573"/>
                </a:lnTo>
                <a:lnTo>
                  <a:pt x="763" y="1240"/>
                </a:lnTo>
                <a:lnTo>
                  <a:pt x="477" y="2003"/>
                </a:lnTo>
                <a:lnTo>
                  <a:pt x="96" y="3051"/>
                </a:lnTo>
                <a:lnTo>
                  <a:pt x="1" y="3242"/>
                </a:lnTo>
                <a:lnTo>
                  <a:pt x="1" y="3432"/>
                </a:lnTo>
                <a:lnTo>
                  <a:pt x="96" y="3528"/>
                </a:lnTo>
                <a:lnTo>
                  <a:pt x="192" y="3623"/>
                </a:lnTo>
                <a:lnTo>
                  <a:pt x="382" y="3718"/>
                </a:lnTo>
                <a:lnTo>
                  <a:pt x="668" y="3623"/>
                </a:lnTo>
                <a:lnTo>
                  <a:pt x="763" y="3528"/>
                </a:lnTo>
                <a:lnTo>
                  <a:pt x="954" y="3051"/>
                </a:lnTo>
                <a:lnTo>
                  <a:pt x="1145" y="2670"/>
                </a:lnTo>
                <a:lnTo>
                  <a:pt x="1335" y="2098"/>
                </a:lnTo>
                <a:lnTo>
                  <a:pt x="1812" y="1240"/>
                </a:lnTo>
                <a:lnTo>
                  <a:pt x="1907" y="1049"/>
                </a:lnTo>
                <a:lnTo>
                  <a:pt x="2098" y="1049"/>
                </a:lnTo>
                <a:lnTo>
                  <a:pt x="2384" y="1145"/>
                </a:lnTo>
                <a:lnTo>
                  <a:pt x="2860" y="1526"/>
                </a:lnTo>
                <a:lnTo>
                  <a:pt x="3242" y="1907"/>
                </a:lnTo>
                <a:lnTo>
                  <a:pt x="3718" y="2289"/>
                </a:lnTo>
                <a:lnTo>
                  <a:pt x="4004" y="2574"/>
                </a:lnTo>
                <a:lnTo>
                  <a:pt x="4290" y="2574"/>
                </a:lnTo>
                <a:lnTo>
                  <a:pt x="4481" y="2479"/>
                </a:lnTo>
                <a:lnTo>
                  <a:pt x="4671" y="2289"/>
                </a:lnTo>
                <a:lnTo>
                  <a:pt x="4671" y="2003"/>
                </a:lnTo>
                <a:lnTo>
                  <a:pt x="4385" y="1717"/>
                </a:lnTo>
                <a:lnTo>
                  <a:pt x="4195" y="1431"/>
                </a:lnTo>
                <a:lnTo>
                  <a:pt x="3242" y="573"/>
                </a:lnTo>
                <a:lnTo>
                  <a:pt x="2765" y="287"/>
                </a:lnTo>
                <a:lnTo>
                  <a:pt x="2384" y="96"/>
                </a:lnTo>
                <a:lnTo>
                  <a:pt x="190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19"/>
          <p:cNvSpPr/>
          <p:nvPr/>
        </p:nvSpPr>
        <p:spPr>
          <a:xfrm>
            <a:off x="53229" y="4581613"/>
            <a:ext cx="148869" cy="110639"/>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19"/>
          <p:cNvSpPr/>
          <p:nvPr/>
        </p:nvSpPr>
        <p:spPr>
          <a:xfrm>
            <a:off x="316819" y="4544733"/>
            <a:ext cx="139564" cy="101419"/>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19"/>
          <p:cNvSpPr/>
          <p:nvPr/>
        </p:nvSpPr>
        <p:spPr>
          <a:xfrm>
            <a:off x="68732" y="5120859"/>
            <a:ext cx="145778" cy="110639"/>
          </a:xfrm>
          <a:custGeom>
            <a:avLst/>
            <a:gdLst/>
            <a:ahLst/>
            <a:cxnLst/>
            <a:rect l="l" t="t" r="r" b="b"/>
            <a:pathLst>
              <a:path w="4481" h="3432" extrusionOk="0">
                <a:moveTo>
                  <a:pt x="1621" y="1"/>
                </a:moveTo>
                <a:lnTo>
                  <a:pt x="1240" y="96"/>
                </a:lnTo>
                <a:lnTo>
                  <a:pt x="1049" y="286"/>
                </a:lnTo>
                <a:lnTo>
                  <a:pt x="859" y="572"/>
                </a:lnTo>
                <a:lnTo>
                  <a:pt x="573" y="1430"/>
                </a:lnTo>
                <a:lnTo>
                  <a:pt x="287" y="2193"/>
                </a:lnTo>
                <a:lnTo>
                  <a:pt x="96" y="2860"/>
                </a:lnTo>
                <a:lnTo>
                  <a:pt x="1" y="3146"/>
                </a:lnTo>
                <a:lnTo>
                  <a:pt x="191" y="3337"/>
                </a:lnTo>
                <a:lnTo>
                  <a:pt x="382" y="3432"/>
                </a:lnTo>
                <a:lnTo>
                  <a:pt x="573" y="3337"/>
                </a:lnTo>
                <a:lnTo>
                  <a:pt x="763" y="3146"/>
                </a:lnTo>
                <a:lnTo>
                  <a:pt x="954" y="2860"/>
                </a:lnTo>
                <a:lnTo>
                  <a:pt x="1049" y="2479"/>
                </a:lnTo>
                <a:lnTo>
                  <a:pt x="1526" y="1240"/>
                </a:lnTo>
                <a:lnTo>
                  <a:pt x="1621" y="1049"/>
                </a:lnTo>
                <a:lnTo>
                  <a:pt x="1812" y="1049"/>
                </a:lnTo>
                <a:lnTo>
                  <a:pt x="2002" y="1144"/>
                </a:lnTo>
                <a:lnTo>
                  <a:pt x="2574" y="1526"/>
                </a:lnTo>
                <a:lnTo>
                  <a:pt x="3241" y="1907"/>
                </a:lnTo>
                <a:lnTo>
                  <a:pt x="3623" y="2193"/>
                </a:lnTo>
                <a:lnTo>
                  <a:pt x="3718" y="2288"/>
                </a:lnTo>
                <a:lnTo>
                  <a:pt x="4004" y="2383"/>
                </a:lnTo>
                <a:lnTo>
                  <a:pt x="4290" y="2288"/>
                </a:lnTo>
                <a:lnTo>
                  <a:pt x="4385" y="2097"/>
                </a:lnTo>
                <a:lnTo>
                  <a:pt x="4481" y="1907"/>
                </a:lnTo>
                <a:lnTo>
                  <a:pt x="4385" y="1716"/>
                </a:lnTo>
                <a:lnTo>
                  <a:pt x="4195" y="1526"/>
                </a:lnTo>
                <a:lnTo>
                  <a:pt x="3623" y="1144"/>
                </a:lnTo>
                <a:lnTo>
                  <a:pt x="2860" y="668"/>
                </a:lnTo>
                <a:lnTo>
                  <a:pt x="2479" y="477"/>
                </a:lnTo>
                <a:lnTo>
                  <a:pt x="2288" y="286"/>
                </a:lnTo>
                <a:lnTo>
                  <a:pt x="2193" y="286"/>
                </a:lnTo>
                <a:lnTo>
                  <a:pt x="1907"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19"/>
          <p:cNvSpPr/>
          <p:nvPr/>
        </p:nvSpPr>
        <p:spPr>
          <a:xfrm flipH="1">
            <a:off x="3853543" y="4542269"/>
            <a:ext cx="220180" cy="113734"/>
          </a:xfrm>
          <a:custGeom>
            <a:avLst/>
            <a:gdLst/>
            <a:ahLst/>
            <a:cxnLst/>
            <a:rect l="l" t="t" r="r" b="b"/>
            <a:pathLst>
              <a:path w="6768" h="3528" extrusionOk="0">
                <a:moveTo>
                  <a:pt x="4099" y="1"/>
                </a:moveTo>
                <a:lnTo>
                  <a:pt x="2669" y="96"/>
                </a:lnTo>
                <a:lnTo>
                  <a:pt x="1335" y="96"/>
                </a:lnTo>
                <a:lnTo>
                  <a:pt x="667" y="191"/>
                </a:lnTo>
                <a:lnTo>
                  <a:pt x="286" y="191"/>
                </a:lnTo>
                <a:lnTo>
                  <a:pt x="96" y="287"/>
                </a:lnTo>
                <a:lnTo>
                  <a:pt x="0" y="477"/>
                </a:lnTo>
                <a:lnTo>
                  <a:pt x="0" y="573"/>
                </a:lnTo>
                <a:lnTo>
                  <a:pt x="96" y="763"/>
                </a:lnTo>
                <a:lnTo>
                  <a:pt x="191" y="858"/>
                </a:lnTo>
                <a:lnTo>
                  <a:pt x="477" y="954"/>
                </a:lnTo>
                <a:lnTo>
                  <a:pt x="1525" y="954"/>
                </a:lnTo>
                <a:lnTo>
                  <a:pt x="2669" y="1049"/>
                </a:lnTo>
                <a:lnTo>
                  <a:pt x="2097" y="1144"/>
                </a:lnTo>
                <a:lnTo>
                  <a:pt x="1430" y="1335"/>
                </a:lnTo>
                <a:lnTo>
                  <a:pt x="1144" y="1335"/>
                </a:lnTo>
                <a:lnTo>
                  <a:pt x="953" y="1526"/>
                </a:lnTo>
                <a:lnTo>
                  <a:pt x="953" y="1907"/>
                </a:lnTo>
                <a:lnTo>
                  <a:pt x="953" y="2002"/>
                </a:lnTo>
                <a:lnTo>
                  <a:pt x="858" y="2098"/>
                </a:lnTo>
                <a:lnTo>
                  <a:pt x="763" y="2098"/>
                </a:lnTo>
                <a:lnTo>
                  <a:pt x="667" y="2288"/>
                </a:lnTo>
                <a:lnTo>
                  <a:pt x="667" y="2574"/>
                </a:lnTo>
                <a:lnTo>
                  <a:pt x="763" y="2669"/>
                </a:lnTo>
                <a:lnTo>
                  <a:pt x="667" y="2765"/>
                </a:lnTo>
                <a:lnTo>
                  <a:pt x="572" y="2860"/>
                </a:lnTo>
                <a:lnTo>
                  <a:pt x="477" y="3051"/>
                </a:lnTo>
                <a:lnTo>
                  <a:pt x="477" y="3241"/>
                </a:lnTo>
                <a:lnTo>
                  <a:pt x="572" y="3337"/>
                </a:lnTo>
                <a:lnTo>
                  <a:pt x="763" y="3527"/>
                </a:lnTo>
                <a:lnTo>
                  <a:pt x="3432" y="3527"/>
                </a:lnTo>
                <a:lnTo>
                  <a:pt x="3717" y="3432"/>
                </a:lnTo>
                <a:lnTo>
                  <a:pt x="3908" y="3432"/>
                </a:lnTo>
                <a:lnTo>
                  <a:pt x="5433" y="3337"/>
                </a:lnTo>
                <a:lnTo>
                  <a:pt x="6291" y="3241"/>
                </a:lnTo>
                <a:lnTo>
                  <a:pt x="6482" y="3146"/>
                </a:lnTo>
                <a:lnTo>
                  <a:pt x="6672" y="2955"/>
                </a:lnTo>
                <a:lnTo>
                  <a:pt x="6768" y="2765"/>
                </a:lnTo>
                <a:lnTo>
                  <a:pt x="6768" y="2574"/>
                </a:lnTo>
                <a:lnTo>
                  <a:pt x="6577" y="2383"/>
                </a:lnTo>
                <a:lnTo>
                  <a:pt x="6482" y="2288"/>
                </a:lnTo>
                <a:lnTo>
                  <a:pt x="6482" y="2193"/>
                </a:lnTo>
                <a:lnTo>
                  <a:pt x="6577" y="2002"/>
                </a:lnTo>
                <a:lnTo>
                  <a:pt x="6577" y="1812"/>
                </a:lnTo>
                <a:lnTo>
                  <a:pt x="6482" y="1621"/>
                </a:lnTo>
                <a:lnTo>
                  <a:pt x="6291" y="1526"/>
                </a:lnTo>
                <a:lnTo>
                  <a:pt x="6100" y="1526"/>
                </a:lnTo>
                <a:lnTo>
                  <a:pt x="5338" y="1430"/>
                </a:lnTo>
                <a:lnTo>
                  <a:pt x="5147" y="1430"/>
                </a:lnTo>
                <a:lnTo>
                  <a:pt x="5338" y="1144"/>
                </a:lnTo>
                <a:lnTo>
                  <a:pt x="5338" y="858"/>
                </a:lnTo>
                <a:lnTo>
                  <a:pt x="5338" y="763"/>
                </a:lnTo>
                <a:lnTo>
                  <a:pt x="5528" y="668"/>
                </a:lnTo>
                <a:lnTo>
                  <a:pt x="6196" y="668"/>
                </a:lnTo>
                <a:lnTo>
                  <a:pt x="6291" y="477"/>
                </a:lnTo>
                <a:lnTo>
                  <a:pt x="6291" y="287"/>
                </a:lnTo>
                <a:lnTo>
                  <a:pt x="6291" y="96"/>
                </a:lnTo>
                <a:lnTo>
                  <a:pt x="610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19"/>
          <p:cNvSpPr/>
          <p:nvPr/>
        </p:nvSpPr>
        <p:spPr>
          <a:xfrm flipH="1">
            <a:off x="4079914" y="5043107"/>
            <a:ext cx="217089" cy="11373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19"/>
          <p:cNvSpPr/>
          <p:nvPr/>
        </p:nvSpPr>
        <p:spPr>
          <a:xfrm flipH="1">
            <a:off x="4830346" y="4781953"/>
            <a:ext cx="241879" cy="116796"/>
          </a:xfrm>
          <a:custGeom>
            <a:avLst/>
            <a:gdLst/>
            <a:ahLst/>
            <a:cxnLst/>
            <a:rect l="l" t="t" r="r" b="b"/>
            <a:pathLst>
              <a:path w="7435" h="3623" extrusionOk="0">
                <a:moveTo>
                  <a:pt x="4480" y="0"/>
                </a:moveTo>
                <a:lnTo>
                  <a:pt x="3050" y="95"/>
                </a:lnTo>
                <a:lnTo>
                  <a:pt x="2383" y="191"/>
                </a:lnTo>
                <a:lnTo>
                  <a:pt x="2097" y="191"/>
                </a:lnTo>
                <a:lnTo>
                  <a:pt x="1907" y="381"/>
                </a:lnTo>
                <a:lnTo>
                  <a:pt x="1811" y="572"/>
                </a:lnTo>
                <a:lnTo>
                  <a:pt x="1907" y="763"/>
                </a:lnTo>
                <a:lnTo>
                  <a:pt x="2097" y="858"/>
                </a:lnTo>
                <a:lnTo>
                  <a:pt x="2574" y="953"/>
                </a:lnTo>
                <a:lnTo>
                  <a:pt x="2764" y="953"/>
                </a:lnTo>
                <a:lnTo>
                  <a:pt x="2764" y="1049"/>
                </a:lnTo>
                <a:lnTo>
                  <a:pt x="2764" y="1144"/>
                </a:lnTo>
                <a:lnTo>
                  <a:pt x="2383" y="1144"/>
                </a:lnTo>
                <a:lnTo>
                  <a:pt x="1144" y="1335"/>
                </a:lnTo>
                <a:lnTo>
                  <a:pt x="382" y="1335"/>
                </a:lnTo>
                <a:lnTo>
                  <a:pt x="96" y="1525"/>
                </a:lnTo>
                <a:lnTo>
                  <a:pt x="0" y="1620"/>
                </a:lnTo>
                <a:lnTo>
                  <a:pt x="0" y="1811"/>
                </a:lnTo>
                <a:lnTo>
                  <a:pt x="96" y="2002"/>
                </a:lnTo>
                <a:lnTo>
                  <a:pt x="191" y="2097"/>
                </a:lnTo>
                <a:lnTo>
                  <a:pt x="572" y="2288"/>
                </a:lnTo>
                <a:lnTo>
                  <a:pt x="667" y="2288"/>
                </a:lnTo>
                <a:lnTo>
                  <a:pt x="763" y="2383"/>
                </a:lnTo>
                <a:lnTo>
                  <a:pt x="1049" y="2383"/>
                </a:lnTo>
                <a:lnTo>
                  <a:pt x="1716" y="2288"/>
                </a:lnTo>
                <a:lnTo>
                  <a:pt x="1811" y="2288"/>
                </a:lnTo>
                <a:lnTo>
                  <a:pt x="1811" y="2383"/>
                </a:lnTo>
                <a:lnTo>
                  <a:pt x="1907" y="2574"/>
                </a:lnTo>
                <a:lnTo>
                  <a:pt x="1907" y="2764"/>
                </a:lnTo>
                <a:lnTo>
                  <a:pt x="1907" y="2955"/>
                </a:lnTo>
                <a:lnTo>
                  <a:pt x="2097" y="3145"/>
                </a:lnTo>
                <a:lnTo>
                  <a:pt x="2383" y="3241"/>
                </a:lnTo>
                <a:lnTo>
                  <a:pt x="2574" y="3241"/>
                </a:lnTo>
                <a:lnTo>
                  <a:pt x="2764" y="3336"/>
                </a:lnTo>
                <a:lnTo>
                  <a:pt x="2860" y="3431"/>
                </a:lnTo>
                <a:lnTo>
                  <a:pt x="2955" y="3527"/>
                </a:lnTo>
                <a:lnTo>
                  <a:pt x="3336" y="3622"/>
                </a:lnTo>
                <a:lnTo>
                  <a:pt x="3622" y="3622"/>
                </a:lnTo>
                <a:lnTo>
                  <a:pt x="4766" y="3527"/>
                </a:lnTo>
                <a:lnTo>
                  <a:pt x="5052" y="3527"/>
                </a:lnTo>
                <a:lnTo>
                  <a:pt x="5243" y="3336"/>
                </a:lnTo>
                <a:lnTo>
                  <a:pt x="5243" y="3050"/>
                </a:lnTo>
                <a:lnTo>
                  <a:pt x="5147" y="2860"/>
                </a:lnTo>
                <a:lnTo>
                  <a:pt x="5147" y="2764"/>
                </a:lnTo>
                <a:lnTo>
                  <a:pt x="5243" y="2669"/>
                </a:lnTo>
                <a:lnTo>
                  <a:pt x="5719" y="2574"/>
                </a:lnTo>
                <a:lnTo>
                  <a:pt x="5910" y="2478"/>
                </a:lnTo>
                <a:lnTo>
                  <a:pt x="6196" y="2288"/>
                </a:lnTo>
                <a:lnTo>
                  <a:pt x="6196" y="2002"/>
                </a:lnTo>
                <a:lnTo>
                  <a:pt x="6196" y="1906"/>
                </a:lnTo>
                <a:lnTo>
                  <a:pt x="6196" y="1811"/>
                </a:lnTo>
                <a:lnTo>
                  <a:pt x="6291" y="1716"/>
                </a:lnTo>
                <a:lnTo>
                  <a:pt x="7053" y="1620"/>
                </a:lnTo>
                <a:lnTo>
                  <a:pt x="7244" y="1525"/>
                </a:lnTo>
                <a:lnTo>
                  <a:pt x="7339" y="1430"/>
                </a:lnTo>
                <a:lnTo>
                  <a:pt x="7435" y="1144"/>
                </a:lnTo>
                <a:lnTo>
                  <a:pt x="7244" y="953"/>
                </a:lnTo>
                <a:lnTo>
                  <a:pt x="7053" y="858"/>
                </a:lnTo>
                <a:lnTo>
                  <a:pt x="6958" y="858"/>
                </a:lnTo>
                <a:lnTo>
                  <a:pt x="5814" y="953"/>
                </a:lnTo>
                <a:lnTo>
                  <a:pt x="5052" y="1049"/>
                </a:lnTo>
                <a:lnTo>
                  <a:pt x="4957" y="953"/>
                </a:lnTo>
                <a:lnTo>
                  <a:pt x="4861" y="953"/>
                </a:lnTo>
                <a:lnTo>
                  <a:pt x="4861" y="763"/>
                </a:lnTo>
                <a:lnTo>
                  <a:pt x="4957" y="667"/>
                </a:lnTo>
                <a:lnTo>
                  <a:pt x="5243" y="667"/>
                </a:lnTo>
                <a:lnTo>
                  <a:pt x="5433" y="572"/>
                </a:lnTo>
                <a:lnTo>
                  <a:pt x="5528" y="381"/>
                </a:lnTo>
                <a:lnTo>
                  <a:pt x="5528" y="286"/>
                </a:lnTo>
                <a:lnTo>
                  <a:pt x="5528" y="95"/>
                </a:lnTo>
                <a:lnTo>
                  <a:pt x="533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19"/>
          <p:cNvSpPr/>
          <p:nvPr/>
        </p:nvSpPr>
        <p:spPr>
          <a:xfrm flipH="1">
            <a:off x="4653587" y="4576086"/>
            <a:ext cx="204694" cy="101419"/>
          </a:xfrm>
          <a:custGeom>
            <a:avLst/>
            <a:gdLst/>
            <a:ahLst/>
            <a:cxnLst/>
            <a:rect l="l" t="t" r="r" b="b"/>
            <a:pathLst>
              <a:path w="6292" h="3146" extrusionOk="0">
                <a:moveTo>
                  <a:pt x="3909" y="0"/>
                </a:moveTo>
                <a:lnTo>
                  <a:pt x="3718" y="95"/>
                </a:lnTo>
                <a:lnTo>
                  <a:pt x="2479" y="95"/>
                </a:lnTo>
                <a:lnTo>
                  <a:pt x="1907" y="191"/>
                </a:lnTo>
                <a:lnTo>
                  <a:pt x="1717" y="191"/>
                </a:lnTo>
                <a:lnTo>
                  <a:pt x="1526" y="286"/>
                </a:lnTo>
                <a:lnTo>
                  <a:pt x="1431" y="381"/>
                </a:lnTo>
                <a:lnTo>
                  <a:pt x="1335" y="572"/>
                </a:lnTo>
                <a:lnTo>
                  <a:pt x="954" y="572"/>
                </a:lnTo>
                <a:lnTo>
                  <a:pt x="573" y="667"/>
                </a:lnTo>
                <a:lnTo>
                  <a:pt x="477" y="763"/>
                </a:lnTo>
                <a:lnTo>
                  <a:pt x="287" y="858"/>
                </a:lnTo>
                <a:lnTo>
                  <a:pt x="96" y="1144"/>
                </a:lnTo>
                <a:lnTo>
                  <a:pt x="1" y="1239"/>
                </a:lnTo>
                <a:lnTo>
                  <a:pt x="1" y="1525"/>
                </a:lnTo>
                <a:lnTo>
                  <a:pt x="96" y="1716"/>
                </a:lnTo>
                <a:lnTo>
                  <a:pt x="287" y="1811"/>
                </a:lnTo>
                <a:lnTo>
                  <a:pt x="1431" y="1811"/>
                </a:lnTo>
                <a:lnTo>
                  <a:pt x="1431" y="1906"/>
                </a:lnTo>
                <a:lnTo>
                  <a:pt x="1431" y="2097"/>
                </a:lnTo>
                <a:lnTo>
                  <a:pt x="1431" y="2288"/>
                </a:lnTo>
                <a:lnTo>
                  <a:pt x="1335" y="2383"/>
                </a:lnTo>
                <a:lnTo>
                  <a:pt x="1240" y="2478"/>
                </a:lnTo>
                <a:lnTo>
                  <a:pt x="1145" y="2669"/>
                </a:lnTo>
                <a:lnTo>
                  <a:pt x="1240" y="2860"/>
                </a:lnTo>
                <a:lnTo>
                  <a:pt x="1335" y="2955"/>
                </a:lnTo>
                <a:lnTo>
                  <a:pt x="1431" y="3050"/>
                </a:lnTo>
                <a:lnTo>
                  <a:pt x="1717" y="3145"/>
                </a:lnTo>
                <a:lnTo>
                  <a:pt x="3528" y="3145"/>
                </a:lnTo>
                <a:lnTo>
                  <a:pt x="3813" y="3050"/>
                </a:lnTo>
                <a:lnTo>
                  <a:pt x="3909" y="2860"/>
                </a:lnTo>
                <a:lnTo>
                  <a:pt x="4004" y="2764"/>
                </a:lnTo>
                <a:lnTo>
                  <a:pt x="4099" y="2669"/>
                </a:lnTo>
                <a:lnTo>
                  <a:pt x="4385" y="2574"/>
                </a:lnTo>
                <a:lnTo>
                  <a:pt x="4671" y="2478"/>
                </a:lnTo>
                <a:lnTo>
                  <a:pt x="4767" y="2192"/>
                </a:lnTo>
                <a:lnTo>
                  <a:pt x="4862" y="2002"/>
                </a:lnTo>
                <a:lnTo>
                  <a:pt x="4957" y="2002"/>
                </a:lnTo>
                <a:lnTo>
                  <a:pt x="5529" y="1811"/>
                </a:lnTo>
                <a:lnTo>
                  <a:pt x="5910" y="1716"/>
                </a:lnTo>
                <a:lnTo>
                  <a:pt x="6101" y="1620"/>
                </a:lnTo>
                <a:lnTo>
                  <a:pt x="6292" y="1430"/>
                </a:lnTo>
                <a:lnTo>
                  <a:pt x="6292" y="1239"/>
                </a:lnTo>
                <a:lnTo>
                  <a:pt x="6196" y="858"/>
                </a:lnTo>
                <a:lnTo>
                  <a:pt x="6196" y="667"/>
                </a:lnTo>
                <a:lnTo>
                  <a:pt x="6006" y="572"/>
                </a:lnTo>
                <a:lnTo>
                  <a:pt x="5910" y="572"/>
                </a:lnTo>
                <a:lnTo>
                  <a:pt x="5815" y="477"/>
                </a:lnTo>
                <a:lnTo>
                  <a:pt x="5720" y="381"/>
                </a:lnTo>
                <a:lnTo>
                  <a:pt x="5720" y="286"/>
                </a:lnTo>
                <a:lnTo>
                  <a:pt x="5624" y="191"/>
                </a:lnTo>
                <a:lnTo>
                  <a:pt x="5434" y="95"/>
                </a:lnTo>
                <a:lnTo>
                  <a:pt x="5243" y="95"/>
                </a:lnTo>
                <a:lnTo>
                  <a:pt x="457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19"/>
          <p:cNvSpPr/>
          <p:nvPr/>
        </p:nvSpPr>
        <p:spPr>
          <a:xfrm flipH="1">
            <a:off x="4281462" y="4628310"/>
            <a:ext cx="195390" cy="98357"/>
          </a:xfrm>
          <a:custGeom>
            <a:avLst/>
            <a:gdLst/>
            <a:ahLst/>
            <a:cxnLst/>
            <a:rect l="l" t="t" r="r" b="b"/>
            <a:pathLst>
              <a:path w="6006" h="3051" extrusionOk="0">
                <a:moveTo>
                  <a:pt x="4576" y="0"/>
                </a:moveTo>
                <a:lnTo>
                  <a:pt x="4290" y="96"/>
                </a:lnTo>
                <a:lnTo>
                  <a:pt x="2955" y="191"/>
                </a:lnTo>
                <a:lnTo>
                  <a:pt x="2002" y="191"/>
                </a:lnTo>
                <a:lnTo>
                  <a:pt x="1240" y="286"/>
                </a:lnTo>
                <a:lnTo>
                  <a:pt x="1049" y="286"/>
                </a:lnTo>
                <a:lnTo>
                  <a:pt x="954" y="477"/>
                </a:lnTo>
                <a:lnTo>
                  <a:pt x="858" y="572"/>
                </a:lnTo>
                <a:lnTo>
                  <a:pt x="858" y="763"/>
                </a:lnTo>
                <a:lnTo>
                  <a:pt x="954" y="954"/>
                </a:lnTo>
                <a:lnTo>
                  <a:pt x="1049" y="1049"/>
                </a:lnTo>
                <a:lnTo>
                  <a:pt x="572" y="1144"/>
                </a:lnTo>
                <a:lnTo>
                  <a:pt x="286" y="1144"/>
                </a:lnTo>
                <a:lnTo>
                  <a:pt x="96" y="1335"/>
                </a:lnTo>
                <a:lnTo>
                  <a:pt x="1" y="1430"/>
                </a:lnTo>
                <a:lnTo>
                  <a:pt x="96" y="1621"/>
                </a:lnTo>
                <a:lnTo>
                  <a:pt x="191" y="1811"/>
                </a:lnTo>
                <a:lnTo>
                  <a:pt x="286" y="1907"/>
                </a:lnTo>
                <a:lnTo>
                  <a:pt x="286" y="2002"/>
                </a:lnTo>
                <a:lnTo>
                  <a:pt x="286" y="2193"/>
                </a:lnTo>
                <a:lnTo>
                  <a:pt x="382" y="2383"/>
                </a:lnTo>
                <a:lnTo>
                  <a:pt x="668" y="2479"/>
                </a:lnTo>
                <a:lnTo>
                  <a:pt x="954" y="2574"/>
                </a:lnTo>
                <a:lnTo>
                  <a:pt x="2097" y="2574"/>
                </a:lnTo>
                <a:lnTo>
                  <a:pt x="2193" y="2669"/>
                </a:lnTo>
                <a:lnTo>
                  <a:pt x="2383" y="2955"/>
                </a:lnTo>
                <a:lnTo>
                  <a:pt x="2669" y="3050"/>
                </a:lnTo>
                <a:lnTo>
                  <a:pt x="4385" y="3050"/>
                </a:lnTo>
                <a:lnTo>
                  <a:pt x="4576" y="2955"/>
                </a:lnTo>
                <a:lnTo>
                  <a:pt x="4671" y="2765"/>
                </a:lnTo>
                <a:lnTo>
                  <a:pt x="4671" y="2574"/>
                </a:lnTo>
                <a:lnTo>
                  <a:pt x="4671" y="2288"/>
                </a:lnTo>
                <a:lnTo>
                  <a:pt x="4576" y="2097"/>
                </a:lnTo>
                <a:lnTo>
                  <a:pt x="4576" y="2002"/>
                </a:lnTo>
                <a:lnTo>
                  <a:pt x="4671" y="1907"/>
                </a:lnTo>
                <a:lnTo>
                  <a:pt x="5338" y="1811"/>
                </a:lnTo>
                <a:lnTo>
                  <a:pt x="5529" y="1811"/>
                </a:lnTo>
                <a:lnTo>
                  <a:pt x="5815" y="1621"/>
                </a:lnTo>
                <a:lnTo>
                  <a:pt x="5815" y="1335"/>
                </a:lnTo>
                <a:lnTo>
                  <a:pt x="5815" y="1240"/>
                </a:lnTo>
                <a:lnTo>
                  <a:pt x="5815" y="1144"/>
                </a:lnTo>
                <a:lnTo>
                  <a:pt x="5910" y="1049"/>
                </a:lnTo>
                <a:lnTo>
                  <a:pt x="6005" y="858"/>
                </a:lnTo>
                <a:lnTo>
                  <a:pt x="6005" y="668"/>
                </a:lnTo>
                <a:lnTo>
                  <a:pt x="5910" y="572"/>
                </a:lnTo>
                <a:lnTo>
                  <a:pt x="5719" y="477"/>
                </a:lnTo>
                <a:lnTo>
                  <a:pt x="5529" y="382"/>
                </a:lnTo>
                <a:lnTo>
                  <a:pt x="5338" y="286"/>
                </a:lnTo>
                <a:lnTo>
                  <a:pt x="5338" y="191"/>
                </a:lnTo>
                <a:lnTo>
                  <a:pt x="5147" y="96"/>
                </a:lnTo>
                <a:lnTo>
                  <a:pt x="495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19"/>
          <p:cNvSpPr/>
          <p:nvPr/>
        </p:nvSpPr>
        <p:spPr>
          <a:xfrm flipH="1">
            <a:off x="4424124" y="4849554"/>
            <a:ext cx="207785" cy="95262"/>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19"/>
          <p:cNvSpPr/>
          <p:nvPr/>
        </p:nvSpPr>
        <p:spPr>
          <a:xfrm flipH="1">
            <a:off x="4005475" y="4778858"/>
            <a:ext cx="192300" cy="95294"/>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19"/>
          <p:cNvSpPr/>
          <p:nvPr/>
        </p:nvSpPr>
        <p:spPr>
          <a:xfrm flipH="1">
            <a:off x="3400799" y="4732791"/>
            <a:ext cx="220180" cy="98357"/>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76" name="Google Shape;776;p19"/>
          <p:cNvGrpSpPr/>
          <p:nvPr/>
        </p:nvGrpSpPr>
        <p:grpSpPr>
          <a:xfrm rot="10800000">
            <a:off x="-19142" y="-1168189"/>
            <a:ext cx="9144249" cy="2573877"/>
            <a:chOff x="40499" y="3719343"/>
            <a:chExt cx="9159821" cy="2364609"/>
          </a:xfrm>
        </p:grpSpPr>
        <p:sp>
          <p:nvSpPr>
            <p:cNvPr id="777" name="Google Shape;777;p19"/>
            <p:cNvSpPr/>
            <p:nvPr/>
          </p:nvSpPr>
          <p:spPr>
            <a:xfrm rot="10800000" flipH="1">
              <a:off x="8751166" y="3719343"/>
              <a:ext cx="449155" cy="1145774"/>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19"/>
            <p:cNvSpPr/>
            <p:nvPr/>
          </p:nvSpPr>
          <p:spPr>
            <a:xfrm rot="10800000" flipH="1">
              <a:off x="1176929" y="4625251"/>
              <a:ext cx="296413" cy="305548"/>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19"/>
            <p:cNvSpPr/>
            <p:nvPr/>
          </p:nvSpPr>
          <p:spPr>
            <a:xfrm rot="10800000" flipH="1">
              <a:off x="1372450" y="4702893"/>
              <a:ext cx="1246587" cy="1154910"/>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19"/>
            <p:cNvSpPr/>
            <p:nvPr/>
          </p:nvSpPr>
          <p:spPr>
            <a:xfrm rot="10800000" flipH="1">
              <a:off x="40499" y="4874261"/>
              <a:ext cx="693574" cy="81576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19"/>
            <p:cNvSpPr/>
            <p:nvPr/>
          </p:nvSpPr>
          <p:spPr>
            <a:xfrm rot="10800000" flipH="1">
              <a:off x="1727113" y="4552629"/>
              <a:ext cx="113090" cy="106968"/>
            </a:xfrm>
            <a:custGeom>
              <a:avLst/>
              <a:gdLst/>
              <a:ahLst/>
              <a:cxnLst/>
              <a:rect l="l" t="t" r="r" b="b"/>
              <a:pathLst>
                <a:path w="3528" h="3337" extrusionOk="0">
                  <a:moveTo>
                    <a:pt x="1907" y="0"/>
                  </a:moveTo>
                  <a:lnTo>
                    <a:pt x="1526" y="96"/>
                  </a:lnTo>
                  <a:lnTo>
                    <a:pt x="1145" y="191"/>
                  </a:lnTo>
                  <a:lnTo>
                    <a:pt x="763" y="382"/>
                  </a:lnTo>
                  <a:lnTo>
                    <a:pt x="477" y="668"/>
                  </a:lnTo>
                  <a:lnTo>
                    <a:pt x="287" y="953"/>
                  </a:lnTo>
                  <a:lnTo>
                    <a:pt x="96" y="1430"/>
                  </a:lnTo>
                  <a:lnTo>
                    <a:pt x="1" y="1811"/>
                  </a:lnTo>
                  <a:lnTo>
                    <a:pt x="1" y="2193"/>
                  </a:lnTo>
                  <a:lnTo>
                    <a:pt x="96" y="2574"/>
                  </a:lnTo>
                  <a:lnTo>
                    <a:pt x="382" y="2860"/>
                  </a:lnTo>
                  <a:lnTo>
                    <a:pt x="668" y="3050"/>
                  </a:lnTo>
                  <a:lnTo>
                    <a:pt x="1049" y="3241"/>
                  </a:lnTo>
                  <a:lnTo>
                    <a:pt x="1526" y="3336"/>
                  </a:lnTo>
                  <a:lnTo>
                    <a:pt x="2002" y="3336"/>
                  </a:lnTo>
                  <a:lnTo>
                    <a:pt x="2384" y="3241"/>
                  </a:lnTo>
                  <a:lnTo>
                    <a:pt x="2670" y="3050"/>
                  </a:lnTo>
                  <a:lnTo>
                    <a:pt x="3051" y="2764"/>
                  </a:lnTo>
                  <a:lnTo>
                    <a:pt x="3337" y="2193"/>
                  </a:lnTo>
                  <a:lnTo>
                    <a:pt x="3527" y="1811"/>
                  </a:lnTo>
                  <a:lnTo>
                    <a:pt x="3527" y="1430"/>
                  </a:lnTo>
                  <a:lnTo>
                    <a:pt x="3527" y="1144"/>
                  </a:lnTo>
                  <a:lnTo>
                    <a:pt x="3432" y="953"/>
                  </a:lnTo>
                  <a:lnTo>
                    <a:pt x="3146" y="477"/>
                  </a:lnTo>
                  <a:lnTo>
                    <a:pt x="2765" y="191"/>
                  </a:lnTo>
                  <a:lnTo>
                    <a:pt x="2384" y="96"/>
                  </a:lnTo>
                  <a:lnTo>
                    <a:pt x="19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19"/>
            <p:cNvSpPr/>
            <p:nvPr/>
          </p:nvSpPr>
          <p:spPr>
            <a:xfrm rot="-10200876" flipH="1">
              <a:off x="4578028" y="4608342"/>
              <a:ext cx="283363" cy="735735"/>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19"/>
            <p:cNvSpPr/>
            <p:nvPr/>
          </p:nvSpPr>
          <p:spPr>
            <a:xfrm rot="10800000" flipH="1">
              <a:off x="8583131" y="4843708"/>
              <a:ext cx="339174" cy="366645"/>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19"/>
            <p:cNvSpPr/>
            <p:nvPr/>
          </p:nvSpPr>
          <p:spPr>
            <a:xfrm rot="10800000" flipH="1">
              <a:off x="7376220" y="4648690"/>
              <a:ext cx="79496" cy="23223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19"/>
            <p:cNvSpPr/>
            <p:nvPr/>
          </p:nvSpPr>
          <p:spPr>
            <a:xfrm rot="10800000" flipH="1">
              <a:off x="7055468" y="4797052"/>
              <a:ext cx="131426" cy="119213"/>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19"/>
            <p:cNvSpPr/>
            <p:nvPr/>
          </p:nvSpPr>
          <p:spPr>
            <a:xfrm>
              <a:off x="6164540" y="4558488"/>
              <a:ext cx="155851" cy="149729"/>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19"/>
            <p:cNvSpPr/>
            <p:nvPr/>
          </p:nvSpPr>
          <p:spPr>
            <a:xfrm>
              <a:off x="5263265" y="4662640"/>
              <a:ext cx="149729" cy="1344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19"/>
            <p:cNvSpPr/>
            <p:nvPr/>
          </p:nvSpPr>
          <p:spPr>
            <a:xfrm>
              <a:off x="5834620" y="4546536"/>
              <a:ext cx="143606" cy="131393"/>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19"/>
            <p:cNvSpPr/>
            <p:nvPr/>
          </p:nvSpPr>
          <p:spPr>
            <a:xfrm>
              <a:off x="5550449" y="4464579"/>
              <a:ext cx="143638" cy="12834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19"/>
            <p:cNvSpPr/>
            <p:nvPr/>
          </p:nvSpPr>
          <p:spPr>
            <a:xfrm>
              <a:off x="5162451" y="4937611"/>
              <a:ext cx="146684" cy="116135"/>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19"/>
            <p:cNvSpPr/>
            <p:nvPr/>
          </p:nvSpPr>
          <p:spPr>
            <a:xfrm>
              <a:off x="5715438" y="4782051"/>
              <a:ext cx="143638" cy="110013"/>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19"/>
            <p:cNvSpPr/>
            <p:nvPr/>
          </p:nvSpPr>
          <p:spPr>
            <a:xfrm>
              <a:off x="5464926" y="4827890"/>
              <a:ext cx="137516" cy="100845"/>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19"/>
            <p:cNvSpPr/>
            <p:nvPr/>
          </p:nvSpPr>
          <p:spPr>
            <a:xfrm>
              <a:off x="6011823" y="4794003"/>
              <a:ext cx="134471" cy="103922"/>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19"/>
            <p:cNvSpPr/>
            <p:nvPr/>
          </p:nvSpPr>
          <p:spPr>
            <a:xfrm rot="10800000" flipH="1">
              <a:off x="3159969" y="4981190"/>
              <a:ext cx="244451" cy="128348"/>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19"/>
            <p:cNvSpPr/>
            <p:nvPr/>
          </p:nvSpPr>
          <p:spPr>
            <a:xfrm rot="10800000" flipH="1">
              <a:off x="4241550" y="4712310"/>
              <a:ext cx="268877" cy="131425"/>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19"/>
            <p:cNvSpPr/>
            <p:nvPr/>
          </p:nvSpPr>
          <p:spPr>
            <a:xfrm rot="10800000" flipH="1">
              <a:off x="4046012" y="4959809"/>
              <a:ext cx="226116" cy="113058"/>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19"/>
            <p:cNvSpPr/>
            <p:nvPr/>
          </p:nvSpPr>
          <p:spPr>
            <a:xfrm rot="10800000" flipH="1">
              <a:off x="2811539" y="4785653"/>
              <a:ext cx="244451" cy="110013"/>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19"/>
            <p:cNvSpPr/>
            <p:nvPr/>
          </p:nvSpPr>
          <p:spPr>
            <a:xfrm rot="10800000" flipH="1">
              <a:off x="3633523" y="4901757"/>
              <a:ext cx="213903" cy="110013"/>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19"/>
            <p:cNvSpPr/>
            <p:nvPr/>
          </p:nvSpPr>
          <p:spPr>
            <a:xfrm rot="10800000" flipH="1">
              <a:off x="3792422" y="4657335"/>
              <a:ext cx="229161" cy="106935"/>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19"/>
            <p:cNvSpPr/>
            <p:nvPr/>
          </p:nvSpPr>
          <p:spPr>
            <a:xfrm rot="10800000" flipH="1">
              <a:off x="3328003" y="4739813"/>
              <a:ext cx="213903" cy="106968"/>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19"/>
            <p:cNvSpPr/>
            <p:nvPr/>
          </p:nvSpPr>
          <p:spPr>
            <a:xfrm rot="10002238" flipH="1">
              <a:off x="5417836" y="4525914"/>
              <a:ext cx="1778318" cy="1371934"/>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19"/>
            <p:cNvSpPr/>
            <p:nvPr/>
          </p:nvSpPr>
          <p:spPr>
            <a:xfrm rot="10800000" flipH="1">
              <a:off x="766120" y="4724027"/>
              <a:ext cx="226116" cy="235284"/>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19"/>
            <p:cNvSpPr/>
            <p:nvPr/>
          </p:nvSpPr>
          <p:spPr>
            <a:xfrm>
              <a:off x="6265413" y="4802910"/>
              <a:ext cx="128348" cy="88632"/>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4" name="Google Shape;804;p19"/>
          <p:cNvSpPr txBox="1">
            <a:spLocks noGrp="1"/>
          </p:cNvSpPr>
          <p:nvPr>
            <p:ph type="title"/>
          </p:nvPr>
        </p:nvSpPr>
        <p:spPr>
          <a:xfrm>
            <a:off x="1282734" y="1795250"/>
            <a:ext cx="65835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805" name="Google Shape;805;p19"/>
          <p:cNvSpPr txBox="1">
            <a:spLocks noGrp="1"/>
          </p:cNvSpPr>
          <p:nvPr>
            <p:ph type="subTitle" idx="1"/>
          </p:nvPr>
        </p:nvSpPr>
        <p:spPr>
          <a:xfrm>
            <a:off x="1991100" y="2686000"/>
            <a:ext cx="4487100" cy="4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i="0">
                <a:latin typeface="Arial" panose="020B0604020202020204" pitchFamily="34" charset="0"/>
                <a:cs typeface="Arial" panose="020B0604020202020204" pitchFamily="34" charset="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06" name="Google Shape;806;p19"/>
          <p:cNvSpPr txBox="1">
            <a:spLocks noGrp="1"/>
          </p:cNvSpPr>
          <p:nvPr>
            <p:ph type="title" idx="2" hasCustomPrompt="1"/>
          </p:nvPr>
        </p:nvSpPr>
        <p:spPr>
          <a:xfrm>
            <a:off x="6133724" y="2938150"/>
            <a:ext cx="1547400" cy="864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7400"/>
              <a:buNone/>
              <a:defRPr sz="7400" b="1" i="0">
                <a:solidFill>
                  <a:schemeClr val="dk2"/>
                </a:solidFill>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Clr>
                <a:schemeClr val="accent1"/>
              </a:buClr>
              <a:buSzPts val="7400"/>
              <a:buNone/>
              <a:defRPr sz="7400">
                <a:solidFill>
                  <a:schemeClr val="accent1"/>
                </a:solidFill>
              </a:defRPr>
            </a:lvl2pPr>
            <a:lvl3pPr lvl="2" algn="ctr" rtl="0">
              <a:spcBef>
                <a:spcPts val="0"/>
              </a:spcBef>
              <a:spcAft>
                <a:spcPts val="0"/>
              </a:spcAft>
              <a:buClr>
                <a:schemeClr val="accent1"/>
              </a:buClr>
              <a:buSzPts val="7400"/>
              <a:buNone/>
              <a:defRPr sz="7400">
                <a:solidFill>
                  <a:schemeClr val="accent1"/>
                </a:solidFill>
              </a:defRPr>
            </a:lvl3pPr>
            <a:lvl4pPr lvl="3" algn="ctr" rtl="0">
              <a:spcBef>
                <a:spcPts val="0"/>
              </a:spcBef>
              <a:spcAft>
                <a:spcPts val="0"/>
              </a:spcAft>
              <a:buClr>
                <a:schemeClr val="accent1"/>
              </a:buClr>
              <a:buSzPts val="7400"/>
              <a:buNone/>
              <a:defRPr sz="7400">
                <a:solidFill>
                  <a:schemeClr val="accent1"/>
                </a:solidFill>
              </a:defRPr>
            </a:lvl4pPr>
            <a:lvl5pPr lvl="4" algn="ctr" rtl="0">
              <a:spcBef>
                <a:spcPts val="0"/>
              </a:spcBef>
              <a:spcAft>
                <a:spcPts val="0"/>
              </a:spcAft>
              <a:buClr>
                <a:schemeClr val="accent1"/>
              </a:buClr>
              <a:buSzPts val="7400"/>
              <a:buNone/>
              <a:defRPr sz="7400">
                <a:solidFill>
                  <a:schemeClr val="accent1"/>
                </a:solidFill>
              </a:defRPr>
            </a:lvl5pPr>
            <a:lvl6pPr lvl="5" algn="ctr" rtl="0">
              <a:spcBef>
                <a:spcPts val="0"/>
              </a:spcBef>
              <a:spcAft>
                <a:spcPts val="0"/>
              </a:spcAft>
              <a:buClr>
                <a:schemeClr val="accent1"/>
              </a:buClr>
              <a:buSzPts val="7400"/>
              <a:buNone/>
              <a:defRPr sz="7400">
                <a:solidFill>
                  <a:schemeClr val="accent1"/>
                </a:solidFill>
              </a:defRPr>
            </a:lvl6pPr>
            <a:lvl7pPr lvl="6" algn="ctr" rtl="0">
              <a:spcBef>
                <a:spcPts val="0"/>
              </a:spcBef>
              <a:spcAft>
                <a:spcPts val="0"/>
              </a:spcAft>
              <a:buClr>
                <a:schemeClr val="accent1"/>
              </a:buClr>
              <a:buSzPts val="7400"/>
              <a:buNone/>
              <a:defRPr sz="7400">
                <a:solidFill>
                  <a:schemeClr val="accent1"/>
                </a:solidFill>
              </a:defRPr>
            </a:lvl7pPr>
            <a:lvl8pPr lvl="7" algn="ctr" rtl="0">
              <a:spcBef>
                <a:spcPts val="0"/>
              </a:spcBef>
              <a:spcAft>
                <a:spcPts val="0"/>
              </a:spcAft>
              <a:buClr>
                <a:schemeClr val="accent1"/>
              </a:buClr>
              <a:buSzPts val="7400"/>
              <a:buNone/>
              <a:defRPr sz="7400">
                <a:solidFill>
                  <a:schemeClr val="accent1"/>
                </a:solidFill>
              </a:defRPr>
            </a:lvl8pPr>
            <a:lvl9pPr lvl="8" algn="ctr" rtl="0">
              <a:spcBef>
                <a:spcPts val="0"/>
              </a:spcBef>
              <a:spcAft>
                <a:spcPts val="0"/>
              </a:spcAft>
              <a:buClr>
                <a:schemeClr val="accent1"/>
              </a:buClr>
              <a:buSzPts val="7400"/>
              <a:buNone/>
              <a:defRPr sz="7400">
                <a:solidFill>
                  <a:schemeClr val="accent1"/>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807"/>
        <p:cNvGrpSpPr/>
        <p:nvPr/>
      </p:nvGrpSpPr>
      <p:grpSpPr>
        <a:xfrm>
          <a:off x="0" y="0"/>
          <a:ext cx="0" cy="0"/>
          <a:chOff x="0" y="0"/>
          <a:chExt cx="0" cy="0"/>
        </a:xfrm>
      </p:grpSpPr>
      <p:sp>
        <p:nvSpPr>
          <p:cNvPr id="808" name="Google Shape;808;p20"/>
          <p:cNvSpPr/>
          <p:nvPr/>
        </p:nvSpPr>
        <p:spPr>
          <a:xfrm flipH="1">
            <a:off x="6548684" y="1165245"/>
            <a:ext cx="1201951" cy="153146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3"/>
          </a:solidFill>
          <a:ln>
            <a:noFill/>
          </a:ln>
        </p:spPr>
        <p:txBody>
          <a:bodyPr spcFirstLastPara="1" wrap="square" lIns="91425" tIns="91425" rIns="91425" bIns="91425" anchor="ctr" anchorCtr="0">
            <a:noAutofit/>
          </a:bodyPr>
          <a:lstStyle/>
          <a:p>
            <a:pPr marL="0" lvl="0" indent="0" algn="r" rtl="0">
              <a:spcBef>
                <a:spcPts val="0"/>
              </a:spcBef>
              <a:spcAft>
                <a:spcPts val="0"/>
              </a:spcAft>
              <a:buNone/>
            </a:pPr>
          </a:p>
        </p:txBody>
      </p:sp>
      <p:sp>
        <p:nvSpPr>
          <p:cNvPr id="809" name="Google Shape;809;p20"/>
          <p:cNvSpPr/>
          <p:nvPr/>
        </p:nvSpPr>
        <p:spPr>
          <a:xfrm>
            <a:off x="7330769" y="-221082"/>
            <a:ext cx="283680" cy="732032"/>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10" name="Google Shape;810;p20"/>
          <p:cNvGrpSpPr/>
          <p:nvPr/>
        </p:nvGrpSpPr>
        <p:grpSpPr>
          <a:xfrm rot="10800000">
            <a:off x="-80241" y="-467105"/>
            <a:ext cx="9283016" cy="1548631"/>
            <a:chOff x="72478" y="3719343"/>
            <a:chExt cx="9127843" cy="1434183"/>
          </a:xfrm>
        </p:grpSpPr>
        <p:sp>
          <p:nvSpPr>
            <p:cNvPr id="811" name="Google Shape;811;p20"/>
            <p:cNvSpPr/>
            <p:nvPr/>
          </p:nvSpPr>
          <p:spPr>
            <a:xfrm rot="10800000" flipH="1">
              <a:off x="8751166" y="3719343"/>
              <a:ext cx="449155" cy="1145774"/>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20"/>
            <p:cNvSpPr/>
            <p:nvPr/>
          </p:nvSpPr>
          <p:spPr>
            <a:xfrm rot="10800000" flipH="1">
              <a:off x="72478" y="4495394"/>
              <a:ext cx="296413" cy="305548"/>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20"/>
            <p:cNvSpPr/>
            <p:nvPr/>
          </p:nvSpPr>
          <p:spPr>
            <a:xfrm rot="10800000" flipH="1">
              <a:off x="492672" y="4128752"/>
              <a:ext cx="840226" cy="1008290"/>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20"/>
            <p:cNvSpPr/>
            <p:nvPr/>
          </p:nvSpPr>
          <p:spPr>
            <a:xfrm rot="10800000" flipH="1">
              <a:off x="2234209" y="4394579"/>
              <a:ext cx="281090" cy="302503"/>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20"/>
            <p:cNvSpPr/>
            <p:nvPr/>
          </p:nvSpPr>
          <p:spPr>
            <a:xfrm rot="10800000" flipH="1">
              <a:off x="2795057" y="4440990"/>
              <a:ext cx="33658" cy="48916"/>
            </a:xfrm>
            <a:custGeom>
              <a:avLst/>
              <a:gdLst/>
              <a:ahLst/>
              <a:cxnLst/>
              <a:rect l="l" t="t" r="r" b="b"/>
              <a:pathLst>
                <a:path w="1050" h="1526" extrusionOk="0">
                  <a:moveTo>
                    <a:pt x="287" y="1"/>
                  </a:moveTo>
                  <a:lnTo>
                    <a:pt x="96" y="96"/>
                  </a:lnTo>
                  <a:lnTo>
                    <a:pt x="1" y="287"/>
                  </a:lnTo>
                  <a:lnTo>
                    <a:pt x="1" y="668"/>
                  </a:lnTo>
                  <a:lnTo>
                    <a:pt x="96" y="763"/>
                  </a:lnTo>
                  <a:lnTo>
                    <a:pt x="287" y="1335"/>
                  </a:lnTo>
                  <a:lnTo>
                    <a:pt x="382" y="1526"/>
                  </a:lnTo>
                  <a:lnTo>
                    <a:pt x="477" y="1526"/>
                  </a:lnTo>
                  <a:lnTo>
                    <a:pt x="572" y="1430"/>
                  </a:lnTo>
                  <a:lnTo>
                    <a:pt x="954" y="858"/>
                  </a:lnTo>
                  <a:lnTo>
                    <a:pt x="1049" y="668"/>
                  </a:lnTo>
                  <a:lnTo>
                    <a:pt x="1049" y="477"/>
                  </a:lnTo>
                  <a:lnTo>
                    <a:pt x="1049" y="382"/>
                  </a:lnTo>
                  <a:lnTo>
                    <a:pt x="858" y="287"/>
                  </a:lnTo>
                  <a:lnTo>
                    <a:pt x="382" y="96"/>
                  </a:lnTo>
                  <a:lnTo>
                    <a:pt x="2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20"/>
            <p:cNvSpPr/>
            <p:nvPr/>
          </p:nvSpPr>
          <p:spPr>
            <a:xfrm>
              <a:off x="4808808" y="4406816"/>
              <a:ext cx="284168" cy="733290"/>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20"/>
            <p:cNvSpPr/>
            <p:nvPr/>
          </p:nvSpPr>
          <p:spPr>
            <a:xfrm rot="10800000" flipH="1">
              <a:off x="8309689" y="4341095"/>
              <a:ext cx="232206" cy="281122"/>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20"/>
            <p:cNvSpPr/>
            <p:nvPr/>
          </p:nvSpPr>
          <p:spPr>
            <a:xfrm rot="10800000" flipH="1">
              <a:off x="7831529" y="4504561"/>
              <a:ext cx="235284" cy="253619"/>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20"/>
            <p:cNvSpPr/>
            <p:nvPr/>
          </p:nvSpPr>
          <p:spPr>
            <a:xfrm rot="10800000" flipH="1">
              <a:off x="7055468" y="4587038"/>
              <a:ext cx="131426" cy="119213"/>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20"/>
            <p:cNvSpPr/>
            <p:nvPr/>
          </p:nvSpPr>
          <p:spPr>
            <a:xfrm rot="10800000" flipH="1">
              <a:off x="8599139" y="4554610"/>
              <a:ext cx="94755" cy="64206"/>
            </a:xfrm>
            <a:custGeom>
              <a:avLst/>
              <a:gdLst/>
              <a:ahLst/>
              <a:cxnLst/>
              <a:rect l="l" t="t" r="r" b="b"/>
              <a:pathLst>
                <a:path w="2956" h="2003" extrusionOk="0">
                  <a:moveTo>
                    <a:pt x="287" y="1"/>
                  </a:moveTo>
                  <a:lnTo>
                    <a:pt x="191" y="96"/>
                  </a:lnTo>
                  <a:lnTo>
                    <a:pt x="1" y="191"/>
                  </a:lnTo>
                  <a:lnTo>
                    <a:pt x="96" y="382"/>
                  </a:lnTo>
                  <a:lnTo>
                    <a:pt x="96" y="477"/>
                  </a:lnTo>
                  <a:lnTo>
                    <a:pt x="954" y="1621"/>
                  </a:lnTo>
                  <a:lnTo>
                    <a:pt x="1240" y="1907"/>
                  </a:lnTo>
                  <a:lnTo>
                    <a:pt x="1526" y="2002"/>
                  </a:lnTo>
                  <a:lnTo>
                    <a:pt x="1812" y="1907"/>
                  </a:lnTo>
                  <a:lnTo>
                    <a:pt x="2098" y="1716"/>
                  </a:lnTo>
                  <a:lnTo>
                    <a:pt x="2765" y="1049"/>
                  </a:lnTo>
                  <a:lnTo>
                    <a:pt x="2860" y="954"/>
                  </a:lnTo>
                  <a:lnTo>
                    <a:pt x="2955" y="668"/>
                  </a:lnTo>
                  <a:lnTo>
                    <a:pt x="2955" y="477"/>
                  </a:lnTo>
                  <a:lnTo>
                    <a:pt x="2860" y="287"/>
                  </a:lnTo>
                  <a:lnTo>
                    <a:pt x="2574" y="191"/>
                  </a:lnTo>
                  <a:lnTo>
                    <a:pt x="2288" y="96"/>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20"/>
            <p:cNvSpPr/>
            <p:nvPr/>
          </p:nvSpPr>
          <p:spPr>
            <a:xfrm rot="10800000" flipH="1">
              <a:off x="7475509" y="4596205"/>
              <a:ext cx="100877" cy="91709"/>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20"/>
            <p:cNvSpPr/>
            <p:nvPr/>
          </p:nvSpPr>
          <p:spPr>
            <a:xfrm flipH="1">
              <a:off x="5514257" y="4415977"/>
              <a:ext cx="155851" cy="149729"/>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20"/>
            <p:cNvSpPr/>
            <p:nvPr/>
          </p:nvSpPr>
          <p:spPr>
            <a:xfrm flipH="1">
              <a:off x="6345325" y="4590134"/>
              <a:ext cx="149729" cy="1344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20"/>
            <p:cNvSpPr/>
            <p:nvPr/>
          </p:nvSpPr>
          <p:spPr>
            <a:xfrm flipH="1">
              <a:off x="5780092" y="4474029"/>
              <a:ext cx="143606" cy="131393"/>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20"/>
            <p:cNvSpPr/>
            <p:nvPr/>
          </p:nvSpPr>
          <p:spPr>
            <a:xfrm flipH="1">
              <a:off x="5966462" y="4269324"/>
              <a:ext cx="152774" cy="116135"/>
            </a:xfrm>
            <a:custGeom>
              <a:avLst/>
              <a:gdLst/>
              <a:ahLst/>
              <a:cxnLst/>
              <a:rect l="l" t="t" r="r" b="b"/>
              <a:pathLst>
                <a:path w="4766" h="3623" extrusionOk="0">
                  <a:moveTo>
                    <a:pt x="4384" y="0"/>
                  </a:moveTo>
                  <a:lnTo>
                    <a:pt x="4194" y="96"/>
                  </a:lnTo>
                  <a:lnTo>
                    <a:pt x="4003" y="286"/>
                  </a:lnTo>
                  <a:lnTo>
                    <a:pt x="4003" y="381"/>
                  </a:lnTo>
                  <a:lnTo>
                    <a:pt x="3908" y="667"/>
                  </a:lnTo>
                  <a:lnTo>
                    <a:pt x="3717" y="1239"/>
                  </a:lnTo>
                  <a:lnTo>
                    <a:pt x="3431" y="2288"/>
                  </a:lnTo>
                  <a:lnTo>
                    <a:pt x="3241" y="2478"/>
                  </a:lnTo>
                  <a:lnTo>
                    <a:pt x="3145" y="2574"/>
                  </a:lnTo>
                  <a:lnTo>
                    <a:pt x="2859" y="2478"/>
                  </a:lnTo>
                  <a:lnTo>
                    <a:pt x="2478" y="2192"/>
                  </a:lnTo>
                  <a:lnTo>
                    <a:pt x="2097" y="1907"/>
                  </a:lnTo>
                  <a:lnTo>
                    <a:pt x="858" y="1049"/>
                  </a:lnTo>
                  <a:lnTo>
                    <a:pt x="477" y="858"/>
                  </a:lnTo>
                  <a:lnTo>
                    <a:pt x="381" y="953"/>
                  </a:lnTo>
                  <a:lnTo>
                    <a:pt x="191" y="953"/>
                  </a:lnTo>
                  <a:lnTo>
                    <a:pt x="95" y="1144"/>
                  </a:lnTo>
                  <a:lnTo>
                    <a:pt x="0" y="1430"/>
                  </a:lnTo>
                  <a:lnTo>
                    <a:pt x="191" y="1621"/>
                  </a:lnTo>
                  <a:lnTo>
                    <a:pt x="477" y="1811"/>
                  </a:lnTo>
                  <a:lnTo>
                    <a:pt x="1144" y="2288"/>
                  </a:lnTo>
                  <a:lnTo>
                    <a:pt x="2288" y="3050"/>
                  </a:lnTo>
                  <a:lnTo>
                    <a:pt x="3050" y="3527"/>
                  </a:lnTo>
                  <a:lnTo>
                    <a:pt x="3431" y="3622"/>
                  </a:lnTo>
                  <a:lnTo>
                    <a:pt x="3622" y="3622"/>
                  </a:lnTo>
                  <a:lnTo>
                    <a:pt x="3717" y="3527"/>
                  </a:lnTo>
                  <a:lnTo>
                    <a:pt x="3908" y="3336"/>
                  </a:lnTo>
                  <a:lnTo>
                    <a:pt x="4099" y="3050"/>
                  </a:lnTo>
                  <a:lnTo>
                    <a:pt x="4194" y="2478"/>
                  </a:lnTo>
                  <a:lnTo>
                    <a:pt x="4575" y="1335"/>
                  </a:lnTo>
                  <a:lnTo>
                    <a:pt x="4670" y="667"/>
                  </a:lnTo>
                  <a:lnTo>
                    <a:pt x="4766" y="381"/>
                  </a:lnTo>
                  <a:lnTo>
                    <a:pt x="4670" y="96"/>
                  </a:lnTo>
                  <a:lnTo>
                    <a:pt x="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20"/>
            <p:cNvSpPr/>
            <p:nvPr/>
          </p:nvSpPr>
          <p:spPr>
            <a:xfrm flipH="1">
              <a:off x="5899242" y="4779549"/>
              <a:ext cx="143638" cy="110013"/>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20"/>
            <p:cNvSpPr/>
            <p:nvPr/>
          </p:nvSpPr>
          <p:spPr>
            <a:xfrm flipH="1">
              <a:off x="5612025" y="4721497"/>
              <a:ext cx="134471" cy="103922"/>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20"/>
            <p:cNvSpPr/>
            <p:nvPr/>
          </p:nvSpPr>
          <p:spPr>
            <a:xfrm rot="10571066" flipH="1">
              <a:off x="2981518" y="4645560"/>
              <a:ext cx="244383" cy="128390"/>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20"/>
            <p:cNvSpPr/>
            <p:nvPr/>
          </p:nvSpPr>
          <p:spPr>
            <a:xfrm rot="10571066" flipH="1">
              <a:off x="3412832" y="4426856"/>
              <a:ext cx="241339" cy="125343"/>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20"/>
            <p:cNvSpPr/>
            <p:nvPr/>
          </p:nvSpPr>
          <p:spPr>
            <a:xfrm rot="10571066" flipH="1">
              <a:off x="4263788" y="4589624"/>
              <a:ext cx="268802" cy="13146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20"/>
            <p:cNvSpPr/>
            <p:nvPr/>
          </p:nvSpPr>
          <p:spPr>
            <a:xfrm rot="10571066" flipH="1">
              <a:off x="3810785" y="4566015"/>
              <a:ext cx="229097" cy="106970"/>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20"/>
            <p:cNvSpPr/>
            <p:nvPr/>
          </p:nvSpPr>
          <p:spPr>
            <a:xfrm rot="10571066" flipH="1">
              <a:off x="4093374" y="4360832"/>
              <a:ext cx="204678" cy="125343"/>
            </a:xfrm>
            <a:custGeom>
              <a:avLst/>
              <a:gdLst/>
              <a:ahLst/>
              <a:cxnLst/>
              <a:rect l="l" t="t" r="r" b="b"/>
              <a:pathLst>
                <a:path w="6387" h="3909" extrusionOk="0">
                  <a:moveTo>
                    <a:pt x="1525" y="0"/>
                  </a:moveTo>
                  <a:lnTo>
                    <a:pt x="1430" y="96"/>
                  </a:lnTo>
                  <a:lnTo>
                    <a:pt x="1335" y="286"/>
                  </a:lnTo>
                  <a:lnTo>
                    <a:pt x="1335" y="477"/>
                  </a:lnTo>
                  <a:lnTo>
                    <a:pt x="1335" y="572"/>
                  </a:lnTo>
                  <a:lnTo>
                    <a:pt x="1335" y="668"/>
                  </a:lnTo>
                  <a:lnTo>
                    <a:pt x="1239" y="668"/>
                  </a:lnTo>
                  <a:lnTo>
                    <a:pt x="858" y="763"/>
                  </a:lnTo>
                  <a:lnTo>
                    <a:pt x="667" y="763"/>
                  </a:lnTo>
                  <a:lnTo>
                    <a:pt x="477" y="858"/>
                  </a:lnTo>
                  <a:lnTo>
                    <a:pt x="191" y="1049"/>
                  </a:lnTo>
                  <a:lnTo>
                    <a:pt x="0" y="1240"/>
                  </a:lnTo>
                  <a:lnTo>
                    <a:pt x="0" y="1430"/>
                  </a:lnTo>
                  <a:lnTo>
                    <a:pt x="95" y="1621"/>
                  </a:lnTo>
                  <a:lnTo>
                    <a:pt x="286" y="1811"/>
                  </a:lnTo>
                  <a:lnTo>
                    <a:pt x="477" y="1811"/>
                  </a:lnTo>
                  <a:lnTo>
                    <a:pt x="572" y="1907"/>
                  </a:lnTo>
                  <a:lnTo>
                    <a:pt x="572" y="2002"/>
                  </a:lnTo>
                  <a:lnTo>
                    <a:pt x="572" y="2097"/>
                  </a:lnTo>
                  <a:lnTo>
                    <a:pt x="572" y="2288"/>
                  </a:lnTo>
                  <a:lnTo>
                    <a:pt x="858" y="2479"/>
                  </a:lnTo>
                  <a:lnTo>
                    <a:pt x="953" y="2574"/>
                  </a:lnTo>
                  <a:lnTo>
                    <a:pt x="953" y="2669"/>
                  </a:lnTo>
                  <a:lnTo>
                    <a:pt x="953" y="2955"/>
                  </a:lnTo>
                  <a:lnTo>
                    <a:pt x="1144" y="3146"/>
                  </a:lnTo>
                  <a:lnTo>
                    <a:pt x="1335" y="3146"/>
                  </a:lnTo>
                  <a:lnTo>
                    <a:pt x="1716" y="3241"/>
                  </a:lnTo>
                  <a:lnTo>
                    <a:pt x="1811" y="3336"/>
                  </a:lnTo>
                  <a:lnTo>
                    <a:pt x="1811" y="3432"/>
                  </a:lnTo>
                  <a:lnTo>
                    <a:pt x="1906" y="3718"/>
                  </a:lnTo>
                  <a:lnTo>
                    <a:pt x="2097" y="3813"/>
                  </a:lnTo>
                  <a:lnTo>
                    <a:pt x="2383" y="3908"/>
                  </a:lnTo>
                  <a:lnTo>
                    <a:pt x="2669" y="3813"/>
                  </a:lnTo>
                  <a:lnTo>
                    <a:pt x="2955" y="3718"/>
                  </a:lnTo>
                  <a:lnTo>
                    <a:pt x="4385" y="3718"/>
                  </a:lnTo>
                  <a:lnTo>
                    <a:pt x="4766" y="3622"/>
                  </a:lnTo>
                  <a:lnTo>
                    <a:pt x="4861" y="3527"/>
                  </a:lnTo>
                  <a:lnTo>
                    <a:pt x="4956" y="3336"/>
                  </a:lnTo>
                  <a:lnTo>
                    <a:pt x="5052" y="3241"/>
                  </a:lnTo>
                  <a:lnTo>
                    <a:pt x="5147" y="3241"/>
                  </a:lnTo>
                  <a:lnTo>
                    <a:pt x="5338" y="3146"/>
                  </a:lnTo>
                  <a:lnTo>
                    <a:pt x="5433" y="3050"/>
                  </a:lnTo>
                  <a:lnTo>
                    <a:pt x="5528" y="2955"/>
                  </a:lnTo>
                  <a:lnTo>
                    <a:pt x="5624" y="2765"/>
                  </a:lnTo>
                  <a:lnTo>
                    <a:pt x="5528" y="2574"/>
                  </a:lnTo>
                  <a:lnTo>
                    <a:pt x="5528" y="2479"/>
                  </a:lnTo>
                  <a:lnTo>
                    <a:pt x="5433" y="2383"/>
                  </a:lnTo>
                  <a:lnTo>
                    <a:pt x="6100" y="2383"/>
                  </a:lnTo>
                  <a:lnTo>
                    <a:pt x="6291" y="2193"/>
                  </a:lnTo>
                  <a:lnTo>
                    <a:pt x="6386" y="2002"/>
                  </a:lnTo>
                  <a:lnTo>
                    <a:pt x="6386" y="1811"/>
                  </a:lnTo>
                  <a:lnTo>
                    <a:pt x="6291" y="1621"/>
                  </a:lnTo>
                  <a:lnTo>
                    <a:pt x="6005" y="1525"/>
                  </a:lnTo>
                  <a:lnTo>
                    <a:pt x="5719" y="1430"/>
                  </a:lnTo>
                  <a:lnTo>
                    <a:pt x="4956" y="1335"/>
                  </a:lnTo>
                  <a:lnTo>
                    <a:pt x="4671" y="1240"/>
                  </a:lnTo>
                  <a:lnTo>
                    <a:pt x="4480" y="1144"/>
                  </a:lnTo>
                  <a:lnTo>
                    <a:pt x="4289" y="1049"/>
                  </a:lnTo>
                  <a:lnTo>
                    <a:pt x="3622" y="1049"/>
                  </a:lnTo>
                  <a:lnTo>
                    <a:pt x="3336" y="954"/>
                  </a:lnTo>
                  <a:lnTo>
                    <a:pt x="3241" y="954"/>
                  </a:lnTo>
                  <a:lnTo>
                    <a:pt x="3336" y="763"/>
                  </a:lnTo>
                  <a:lnTo>
                    <a:pt x="3336" y="668"/>
                  </a:lnTo>
                  <a:lnTo>
                    <a:pt x="3431" y="572"/>
                  </a:lnTo>
                  <a:lnTo>
                    <a:pt x="3431" y="382"/>
                  </a:lnTo>
                  <a:lnTo>
                    <a:pt x="3336" y="286"/>
                  </a:lnTo>
                  <a:lnTo>
                    <a:pt x="3241" y="96"/>
                  </a:lnTo>
                  <a:lnTo>
                    <a:pt x="2955" y="96"/>
                  </a:lnTo>
                  <a:lnTo>
                    <a:pt x="2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20"/>
            <p:cNvSpPr/>
            <p:nvPr/>
          </p:nvSpPr>
          <p:spPr>
            <a:xfrm rot="10002049" flipH="1">
              <a:off x="6153428" y="4351691"/>
              <a:ext cx="915178" cy="70604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20"/>
            <p:cNvSpPr/>
            <p:nvPr/>
          </p:nvSpPr>
          <p:spPr>
            <a:xfrm flipH="1">
              <a:off x="5364558" y="4660399"/>
              <a:ext cx="128348" cy="88632"/>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35" name="Google Shape;835;p20"/>
          <p:cNvSpPr/>
          <p:nvPr/>
        </p:nvSpPr>
        <p:spPr>
          <a:xfrm rot="10800000" flipH="1">
            <a:off x="2971577" y="72356"/>
            <a:ext cx="152275" cy="145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20"/>
          <p:cNvSpPr txBox="1">
            <a:spLocks noGrp="1"/>
          </p:cNvSpPr>
          <p:nvPr>
            <p:ph type="title"/>
          </p:nvPr>
        </p:nvSpPr>
        <p:spPr>
          <a:xfrm>
            <a:off x="2154905" y="1553125"/>
            <a:ext cx="5243400" cy="755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35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r" rtl="0">
              <a:spcBef>
                <a:spcPts val="0"/>
              </a:spcBef>
              <a:spcAft>
                <a:spcPts val="0"/>
              </a:spcAft>
              <a:buSzPts val="3500"/>
              <a:buNone/>
              <a:defRPr sz="3500"/>
            </a:lvl2pPr>
            <a:lvl3pPr lvl="2" algn="r" rtl="0">
              <a:spcBef>
                <a:spcPts val="0"/>
              </a:spcBef>
              <a:spcAft>
                <a:spcPts val="0"/>
              </a:spcAft>
              <a:buSzPts val="3500"/>
              <a:buNone/>
              <a:defRPr sz="3500"/>
            </a:lvl3pPr>
            <a:lvl4pPr lvl="3" algn="r" rtl="0">
              <a:spcBef>
                <a:spcPts val="0"/>
              </a:spcBef>
              <a:spcAft>
                <a:spcPts val="0"/>
              </a:spcAft>
              <a:buSzPts val="3500"/>
              <a:buNone/>
              <a:defRPr sz="3500"/>
            </a:lvl4pPr>
            <a:lvl5pPr lvl="4" algn="r" rtl="0">
              <a:spcBef>
                <a:spcPts val="0"/>
              </a:spcBef>
              <a:spcAft>
                <a:spcPts val="0"/>
              </a:spcAft>
              <a:buSzPts val="3500"/>
              <a:buNone/>
              <a:defRPr sz="3500"/>
            </a:lvl5pPr>
            <a:lvl6pPr lvl="5" algn="r" rtl="0">
              <a:spcBef>
                <a:spcPts val="0"/>
              </a:spcBef>
              <a:spcAft>
                <a:spcPts val="0"/>
              </a:spcAft>
              <a:buSzPts val="3500"/>
              <a:buNone/>
              <a:defRPr sz="3500"/>
            </a:lvl6pPr>
            <a:lvl7pPr lvl="6" algn="r" rtl="0">
              <a:spcBef>
                <a:spcPts val="0"/>
              </a:spcBef>
              <a:spcAft>
                <a:spcPts val="0"/>
              </a:spcAft>
              <a:buSzPts val="3500"/>
              <a:buNone/>
              <a:defRPr sz="3500"/>
            </a:lvl7pPr>
            <a:lvl8pPr lvl="7" algn="r" rtl="0">
              <a:spcBef>
                <a:spcPts val="0"/>
              </a:spcBef>
              <a:spcAft>
                <a:spcPts val="0"/>
              </a:spcAft>
              <a:buSzPts val="3500"/>
              <a:buNone/>
              <a:defRPr sz="3500"/>
            </a:lvl8pPr>
            <a:lvl9pPr lvl="8" algn="r" rtl="0">
              <a:spcBef>
                <a:spcPts val="0"/>
              </a:spcBef>
              <a:spcAft>
                <a:spcPts val="0"/>
              </a:spcAft>
              <a:buSzPts val="3500"/>
              <a:buNone/>
              <a:defRPr sz="3500"/>
            </a:lvl9pPr>
          </a:lstStyle>
          <a:p/>
        </p:txBody>
      </p:sp>
      <p:sp>
        <p:nvSpPr>
          <p:cNvPr id="837" name="Google Shape;837;p20"/>
          <p:cNvSpPr txBox="1">
            <a:spLocks noGrp="1"/>
          </p:cNvSpPr>
          <p:nvPr>
            <p:ph type="body" idx="1"/>
          </p:nvPr>
        </p:nvSpPr>
        <p:spPr>
          <a:xfrm>
            <a:off x="1069850" y="2768225"/>
            <a:ext cx="6328500" cy="15486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17500" algn="r" rtl="0">
              <a:spcBef>
                <a:spcPts val="1600"/>
              </a:spcBef>
              <a:spcAft>
                <a:spcPts val="0"/>
              </a:spcAft>
              <a:buSzPts val="1400"/>
              <a:buChar char="○"/>
              <a:defRPr/>
            </a:lvl2pPr>
            <a:lvl3pPr marL="1371600" lvl="2" indent="-317500" algn="r" rtl="0">
              <a:spcBef>
                <a:spcPts val="1600"/>
              </a:spcBef>
              <a:spcAft>
                <a:spcPts val="0"/>
              </a:spcAft>
              <a:buSzPts val="1400"/>
              <a:buChar char="■"/>
              <a:defRPr/>
            </a:lvl3pPr>
            <a:lvl4pPr marL="1828800" lvl="3" indent="-317500" algn="r" rtl="0">
              <a:spcBef>
                <a:spcPts val="1600"/>
              </a:spcBef>
              <a:spcAft>
                <a:spcPts val="0"/>
              </a:spcAft>
              <a:buSzPts val="1400"/>
              <a:buChar char="●"/>
              <a:defRPr/>
            </a:lvl4pPr>
            <a:lvl5pPr marL="2286000" lvl="4" indent="-317500" algn="r" rtl="0">
              <a:spcBef>
                <a:spcPts val="1600"/>
              </a:spcBef>
              <a:spcAft>
                <a:spcPts val="0"/>
              </a:spcAft>
              <a:buSzPts val="1400"/>
              <a:buChar char="○"/>
              <a:defRPr/>
            </a:lvl5pPr>
            <a:lvl6pPr marL="2743200" lvl="5" indent="-317500" algn="r" rtl="0">
              <a:spcBef>
                <a:spcPts val="1600"/>
              </a:spcBef>
              <a:spcAft>
                <a:spcPts val="0"/>
              </a:spcAft>
              <a:buSzPts val="1400"/>
              <a:buChar char="■"/>
              <a:defRPr/>
            </a:lvl6pPr>
            <a:lvl7pPr marL="3200400" lvl="6" indent="-317500" algn="r" rtl="0">
              <a:spcBef>
                <a:spcPts val="1600"/>
              </a:spcBef>
              <a:spcAft>
                <a:spcPts val="0"/>
              </a:spcAft>
              <a:buSzPts val="1400"/>
              <a:buChar char="●"/>
              <a:defRPr/>
            </a:lvl7pPr>
            <a:lvl8pPr marL="3657600" lvl="7" indent="-317500" algn="r" rtl="0">
              <a:spcBef>
                <a:spcPts val="1600"/>
              </a:spcBef>
              <a:spcAft>
                <a:spcPts val="0"/>
              </a:spcAft>
              <a:buSzPts val="1400"/>
              <a:buChar char="○"/>
              <a:defRPr/>
            </a:lvl8pPr>
            <a:lvl9pPr marL="4114800" lvl="8" indent="-317500" algn="r" rtl="0">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62"/>
        <p:cNvGrpSpPr/>
        <p:nvPr/>
      </p:nvGrpSpPr>
      <p:grpSpPr>
        <a:xfrm>
          <a:off x="0" y="0"/>
          <a:ext cx="0" cy="0"/>
          <a:chOff x="0" y="0"/>
          <a:chExt cx="0" cy="0"/>
        </a:xfrm>
      </p:grpSpPr>
      <p:sp>
        <p:nvSpPr>
          <p:cNvPr id="63" name="Google Shape;63;p3"/>
          <p:cNvSpPr/>
          <p:nvPr/>
        </p:nvSpPr>
        <p:spPr>
          <a:xfrm rot="10800000" flipH="1">
            <a:off x="7343588" y="4306832"/>
            <a:ext cx="1244448" cy="125714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3"/>
          <p:cNvSpPr/>
          <p:nvPr/>
        </p:nvSpPr>
        <p:spPr>
          <a:xfrm>
            <a:off x="0" y="2606861"/>
            <a:ext cx="1183675" cy="1253659"/>
          </a:xfrm>
          <a:custGeom>
            <a:avLst/>
            <a:gdLst/>
            <a:ahLst/>
            <a:cxnLst/>
            <a:rect l="l" t="t" r="r" b="b"/>
            <a:pathLst>
              <a:path w="38698" h="40986" extrusionOk="0">
                <a:moveTo>
                  <a:pt x="36600" y="1"/>
                </a:moveTo>
                <a:lnTo>
                  <a:pt x="36219" y="96"/>
                </a:lnTo>
                <a:lnTo>
                  <a:pt x="35838" y="382"/>
                </a:lnTo>
                <a:lnTo>
                  <a:pt x="34504" y="1240"/>
                </a:lnTo>
                <a:lnTo>
                  <a:pt x="33264" y="2193"/>
                </a:lnTo>
                <a:lnTo>
                  <a:pt x="31168" y="4194"/>
                </a:lnTo>
                <a:lnTo>
                  <a:pt x="27260" y="7721"/>
                </a:lnTo>
                <a:lnTo>
                  <a:pt x="16585" y="17824"/>
                </a:lnTo>
                <a:lnTo>
                  <a:pt x="6005" y="27927"/>
                </a:lnTo>
                <a:lnTo>
                  <a:pt x="95" y="33551"/>
                </a:lnTo>
                <a:lnTo>
                  <a:pt x="0" y="33646"/>
                </a:lnTo>
                <a:lnTo>
                  <a:pt x="0" y="40985"/>
                </a:lnTo>
                <a:lnTo>
                  <a:pt x="6100" y="35076"/>
                </a:lnTo>
                <a:lnTo>
                  <a:pt x="18777" y="22971"/>
                </a:lnTo>
                <a:lnTo>
                  <a:pt x="37363" y="4862"/>
                </a:lnTo>
                <a:lnTo>
                  <a:pt x="37839" y="4385"/>
                </a:lnTo>
                <a:lnTo>
                  <a:pt x="38221" y="3813"/>
                </a:lnTo>
                <a:lnTo>
                  <a:pt x="38602" y="3146"/>
                </a:lnTo>
                <a:lnTo>
                  <a:pt x="38697" y="2574"/>
                </a:lnTo>
                <a:lnTo>
                  <a:pt x="38507" y="1907"/>
                </a:lnTo>
                <a:lnTo>
                  <a:pt x="38125" y="1240"/>
                </a:lnTo>
                <a:lnTo>
                  <a:pt x="37744" y="858"/>
                </a:lnTo>
                <a:lnTo>
                  <a:pt x="37268" y="382"/>
                </a:lnTo>
                <a:lnTo>
                  <a:pt x="36886" y="191"/>
                </a:lnTo>
                <a:lnTo>
                  <a:pt x="3660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a:off x="25" y="-139049"/>
            <a:ext cx="2263434" cy="5544569"/>
          </a:xfrm>
          <a:custGeom>
            <a:avLst/>
            <a:gdLst/>
            <a:ahLst/>
            <a:cxnLst/>
            <a:rect l="l" t="t" r="r" b="b"/>
            <a:pathLst>
              <a:path w="25449" h="59762" extrusionOk="0">
                <a:moveTo>
                  <a:pt x="2288" y="0"/>
                </a:moveTo>
                <a:lnTo>
                  <a:pt x="1716" y="96"/>
                </a:lnTo>
                <a:lnTo>
                  <a:pt x="1048" y="191"/>
                </a:lnTo>
                <a:lnTo>
                  <a:pt x="381" y="477"/>
                </a:lnTo>
                <a:lnTo>
                  <a:pt x="0" y="668"/>
                </a:lnTo>
                <a:lnTo>
                  <a:pt x="0" y="59762"/>
                </a:lnTo>
                <a:lnTo>
                  <a:pt x="763" y="59667"/>
                </a:lnTo>
                <a:lnTo>
                  <a:pt x="1620" y="59285"/>
                </a:lnTo>
                <a:lnTo>
                  <a:pt x="2288" y="58809"/>
                </a:lnTo>
                <a:lnTo>
                  <a:pt x="2955" y="58332"/>
                </a:lnTo>
                <a:lnTo>
                  <a:pt x="4194" y="56998"/>
                </a:lnTo>
                <a:lnTo>
                  <a:pt x="7244" y="53185"/>
                </a:lnTo>
                <a:lnTo>
                  <a:pt x="10484" y="49468"/>
                </a:lnTo>
                <a:lnTo>
                  <a:pt x="16966" y="42129"/>
                </a:lnTo>
                <a:lnTo>
                  <a:pt x="18777" y="40032"/>
                </a:lnTo>
                <a:lnTo>
                  <a:pt x="20397" y="37744"/>
                </a:lnTo>
                <a:lnTo>
                  <a:pt x="21922" y="35457"/>
                </a:lnTo>
                <a:lnTo>
                  <a:pt x="22685" y="34313"/>
                </a:lnTo>
                <a:lnTo>
                  <a:pt x="23257" y="33074"/>
                </a:lnTo>
                <a:lnTo>
                  <a:pt x="23924" y="31549"/>
                </a:lnTo>
                <a:lnTo>
                  <a:pt x="24496" y="30119"/>
                </a:lnTo>
                <a:lnTo>
                  <a:pt x="24877" y="28690"/>
                </a:lnTo>
                <a:lnTo>
                  <a:pt x="25163" y="27165"/>
                </a:lnTo>
                <a:lnTo>
                  <a:pt x="25353" y="25640"/>
                </a:lnTo>
                <a:lnTo>
                  <a:pt x="25449" y="24115"/>
                </a:lnTo>
                <a:lnTo>
                  <a:pt x="25449" y="22494"/>
                </a:lnTo>
                <a:lnTo>
                  <a:pt x="25449" y="20969"/>
                </a:lnTo>
                <a:lnTo>
                  <a:pt x="25258" y="19826"/>
                </a:lnTo>
                <a:lnTo>
                  <a:pt x="24877" y="18872"/>
                </a:lnTo>
                <a:lnTo>
                  <a:pt x="24591" y="18396"/>
                </a:lnTo>
                <a:lnTo>
                  <a:pt x="24305" y="17919"/>
                </a:lnTo>
                <a:lnTo>
                  <a:pt x="23924" y="17538"/>
                </a:lnTo>
                <a:lnTo>
                  <a:pt x="23447" y="17157"/>
                </a:lnTo>
                <a:lnTo>
                  <a:pt x="21350" y="15441"/>
                </a:lnTo>
                <a:lnTo>
                  <a:pt x="19158" y="13821"/>
                </a:lnTo>
                <a:lnTo>
                  <a:pt x="18110" y="13058"/>
                </a:lnTo>
                <a:lnTo>
                  <a:pt x="16966" y="12296"/>
                </a:lnTo>
                <a:lnTo>
                  <a:pt x="15727" y="11629"/>
                </a:lnTo>
                <a:lnTo>
                  <a:pt x="14488" y="11057"/>
                </a:lnTo>
                <a:lnTo>
                  <a:pt x="13630" y="10675"/>
                </a:lnTo>
                <a:lnTo>
                  <a:pt x="12772" y="10199"/>
                </a:lnTo>
                <a:lnTo>
                  <a:pt x="11914" y="9722"/>
                </a:lnTo>
                <a:lnTo>
                  <a:pt x="11152" y="9150"/>
                </a:lnTo>
                <a:lnTo>
                  <a:pt x="10484" y="8579"/>
                </a:lnTo>
                <a:lnTo>
                  <a:pt x="9817" y="7911"/>
                </a:lnTo>
                <a:lnTo>
                  <a:pt x="9150" y="7244"/>
                </a:lnTo>
                <a:lnTo>
                  <a:pt x="8578" y="6482"/>
                </a:lnTo>
                <a:lnTo>
                  <a:pt x="6767" y="4003"/>
                </a:lnTo>
                <a:lnTo>
                  <a:pt x="5909" y="2764"/>
                </a:lnTo>
                <a:lnTo>
                  <a:pt x="5052" y="1525"/>
                </a:lnTo>
                <a:lnTo>
                  <a:pt x="4575" y="953"/>
                </a:lnTo>
                <a:lnTo>
                  <a:pt x="4003" y="572"/>
                </a:lnTo>
                <a:lnTo>
                  <a:pt x="3431" y="286"/>
                </a:lnTo>
                <a:lnTo>
                  <a:pt x="2955" y="96"/>
                </a:lnTo>
                <a:lnTo>
                  <a:pt x="2288"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104947" y="2289082"/>
            <a:ext cx="548128" cy="586026"/>
          </a:xfrm>
          <a:custGeom>
            <a:avLst/>
            <a:gdLst/>
            <a:ahLst/>
            <a:cxnLst/>
            <a:rect l="l" t="t" r="r" b="b"/>
            <a:pathLst>
              <a:path w="17920" h="19159" extrusionOk="0">
                <a:moveTo>
                  <a:pt x="2478" y="0"/>
                </a:moveTo>
                <a:lnTo>
                  <a:pt x="2002" y="96"/>
                </a:lnTo>
                <a:lnTo>
                  <a:pt x="953" y="572"/>
                </a:lnTo>
                <a:lnTo>
                  <a:pt x="382" y="954"/>
                </a:lnTo>
                <a:lnTo>
                  <a:pt x="191" y="1240"/>
                </a:lnTo>
                <a:lnTo>
                  <a:pt x="0" y="1525"/>
                </a:lnTo>
                <a:lnTo>
                  <a:pt x="0" y="1811"/>
                </a:lnTo>
                <a:lnTo>
                  <a:pt x="0" y="2097"/>
                </a:lnTo>
                <a:lnTo>
                  <a:pt x="96" y="2383"/>
                </a:lnTo>
                <a:lnTo>
                  <a:pt x="191" y="2765"/>
                </a:lnTo>
                <a:lnTo>
                  <a:pt x="1430" y="5243"/>
                </a:lnTo>
                <a:lnTo>
                  <a:pt x="2192" y="6482"/>
                </a:lnTo>
                <a:lnTo>
                  <a:pt x="2860" y="7626"/>
                </a:lnTo>
                <a:lnTo>
                  <a:pt x="5338" y="11247"/>
                </a:lnTo>
                <a:lnTo>
                  <a:pt x="6672" y="13058"/>
                </a:lnTo>
                <a:lnTo>
                  <a:pt x="7911" y="14869"/>
                </a:lnTo>
                <a:lnTo>
                  <a:pt x="8960" y="16204"/>
                </a:lnTo>
                <a:lnTo>
                  <a:pt x="9913" y="17633"/>
                </a:lnTo>
                <a:lnTo>
                  <a:pt x="10485" y="18491"/>
                </a:lnTo>
                <a:lnTo>
                  <a:pt x="10866" y="18873"/>
                </a:lnTo>
                <a:lnTo>
                  <a:pt x="11247" y="19063"/>
                </a:lnTo>
                <a:lnTo>
                  <a:pt x="11724" y="19158"/>
                </a:lnTo>
                <a:lnTo>
                  <a:pt x="12200" y="19158"/>
                </a:lnTo>
                <a:lnTo>
                  <a:pt x="16013" y="18015"/>
                </a:lnTo>
                <a:lnTo>
                  <a:pt x="16490" y="17824"/>
                </a:lnTo>
                <a:lnTo>
                  <a:pt x="16966" y="17538"/>
                </a:lnTo>
                <a:lnTo>
                  <a:pt x="17252" y="17347"/>
                </a:lnTo>
                <a:lnTo>
                  <a:pt x="17538" y="17062"/>
                </a:lnTo>
                <a:lnTo>
                  <a:pt x="17729" y="16871"/>
                </a:lnTo>
                <a:lnTo>
                  <a:pt x="17824" y="16585"/>
                </a:lnTo>
                <a:lnTo>
                  <a:pt x="17919" y="16204"/>
                </a:lnTo>
                <a:lnTo>
                  <a:pt x="17824" y="15918"/>
                </a:lnTo>
                <a:lnTo>
                  <a:pt x="17729" y="15537"/>
                </a:lnTo>
                <a:lnTo>
                  <a:pt x="17538" y="15155"/>
                </a:lnTo>
                <a:lnTo>
                  <a:pt x="17157" y="14583"/>
                </a:lnTo>
                <a:lnTo>
                  <a:pt x="16775" y="14107"/>
                </a:lnTo>
                <a:lnTo>
                  <a:pt x="15822" y="13058"/>
                </a:lnTo>
                <a:lnTo>
                  <a:pt x="13630" y="10961"/>
                </a:lnTo>
                <a:lnTo>
                  <a:pt x="11343" y="8960"/>
                </a:lnTo>
                <a:lnTo>
                  <a:pt x="9627" y="7340"/>
                </a:lnTo>
                <a:lnTo>
                  <a:pt x="7911" y="5624"/>
                </a:lnTo>
                <a:lnTo>
                  <a:pt x="6291" y="3908"/>
                </a:lnTo>
                <a:lnTo>
                  <a:pt x="4861" y="2002"/>
                </a:lnTo>
                <a:lnTo>
                  <a:pt x="4289" y="1144"/>
                </a:lnTo>
                <a:lnTo>
                  <a:pt x="3622" y="477"/>
                </a:lnTo>
                <a:lnTo>
                  <a:pt x="3241" y="191"/>
                </a:lnTo>
                <a:lnTo>
                  <a:pt x="2955" y="96"/>
                </a:lnTo>
                <a:lnTo>
                  <a:pt x="247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a:off x="588911" y="2227845"/>
            <a:ext cx="239102" cy="227449"/>
          </a:xfrm>
          <a:custGeom>
            <a:avLst/>
            <a:gdLst/>
            <a:ahLst/>
            <a:cxnLst/>
            <a:rect l="l" t="t" r="r" b="b"/>
            <a:pathLst>
              <a:path w="7817" h="7436" extrusionOk="0">
                <a:moveTo>
                  <a:pt x="3718" y="1"/>
                </a:moveTo>
                <a:lnTo>
                  <a:pt x="2574" y="191"/>
                </a:lnTo>
                <a:lnTo>
                  <a:pt x="1716" y="477"/>
                </a:lnTo>
                <a:lnTo>
                  <a:pt x="953" y="859"/>
                </a:lnTo>
                <a:lnTo>
                  <a:pt x="668" y="1145"/>
                </a:lnTo>
                <a:lnTo>
                  <a:pt x="477" y="1526"/>
                </a:lnTo>
                <a:lnTo>
                  <a:pt x="286" y="1812"/>
                </a:lnTo>
                <a:lnTo>
                  <a:pt x="96" y="2193"/>
                </a:lnTo>
                <a:lnTo>
                  <a:pt x="0" y="2670"/>
                </a:lnTo>
                <a:lnTo>
                  <a:pt x="0" y="3051"/>
                </a:lnTo>
                <a:lnTo>
                  <a:pt x="96" y="4004"/>
                </a:lnTo>
                <a:lnTo>
                  <a:pt x="477" y="5148"/>
                </a:lnTo>
                <a:lnTo>
                  <a:pt x="953" y="5910"/>
                </a:lnTo>
                <a:lnTo>
                  <a:pt x="1525" y="6577"/>
                </a:lnTo>
                <a:lnTo>
                  <a:pt x="2193" y="7054"/>
                </a:lnTo>
                <a:lnTo>
                  <a:pt x="3146" y="7340"/>
                </a:lnTo>
                <a:lnTo>
                  <a:pt x="3908" y="7435"/>
                </a:lnTo>
                <a:lnTo>
                  <a:pt x="4671" y="7340"/>
                </a:lnTo>
                <a:lnTo>
                  <a:pt x="5529" y="7149"/>
                </a:lnTo>
                <a:lnTo>
                  <a:pt x="6291" y="6863"/>
                </a:lnTo>
                <a:lnTo>
                  <a:pt x="6768" y="6482"/>
                </a:lnTo>
                <a:lnTo>
                  <a:pt x="7149" y="6101"/>
                </a:lnTo>
                <a:lnTo>
                  <a:pt x="7435" y="5529"/>
                </a:lnTo>
                <a:lnTo>
                  <a:pt x="7721" y="4957"/>
                </a:lnTo>
                <a:lnTo>
                  <a:pt x="7816" y="4481"/>
                </a:lnTo>
                <a:lnTo>
                  <a:pt x="7816" y="4004"/>
                </a:lnTo>
                <a:lnTo>
                  <a:pt x="7721" y="3527"/>
                </a:lnTo>
                <a:lnTo>
                  <a:pt x="7625" y="3146"/>
                </a:lnTo>
                <a:lnTo>
                  <a:pt x="7339" y="2288"/>
                </a:lnTo>
                <a:lnTo>
                  <a:pt x="6768" y="1526"/>
                </a:lnTo>
                <a:lnTo>
                  <a:pt x="6100" y="859"/>
                </a:lnTo>
                <a:lnTo>
                  <a:pt x="5338" y="382"/>
                </a:lnTo>
                <a:lnTo>
                  <a:pt x="4575" y="96"/>
                </a:lnTo>
                <a:lnTo>
                  <a:pt x="3718"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a:off x="1271563" y="1202500"/>
            <a:ext cx="2027826" cy="2431707"/>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231771" y="1850730"/>
            <a:ext cx="114121" cy="114157"/>
          </a:xfrm>
          <a:custGeom>
            <a:avLst/>
            <a:gdLst/>
            <a:ahLst/>
            <a:cxnLst/>
            <a:rect l="l" t="t" r="r" b="b"/>
            <a:pathLst>
              <a:path w="3146" h="3147" extrusionOk="0">
                <a:moveTo>
                  <a:pt x="1240" y="1"/>
                </a:moveTo>
                <a:lnTo>
                  <a:pt x="1049" y="96"/>
                </a:lnTo>
                <a:lnTo>
                  <a:pt x="954" y="287"/>
                </a:lnTo>
                <a:lnTo>
                  <a:pt x="382" y="1049"/>
                </a:lnTo>
                <a:lnTo>
                  <a:pt x="96" y="1717"/>
                </a:lnTo>
                <a:lnTo>
                  <a:pt x="1" y="2479"/>
                </a:lnTo>
                <a:lnTo>
                  <a:pt x="1" y="2670"/>
                </a:lnTo>
                <a:lnTo>
                  <a:pt x="96" y="2860"/>
                </a:lnTo>
                <a:lnTo>
                  <a:pt x="191" y="2956"/>
                </a:lnTo>
                <a:lnTo>
                  <a:pt x="477" y="3051"/>
                </a:lnTo>
                <a:lnTo>
                  <a:pt x="1526" y="3146"/>
                </a:lnTo>
                <a:lnTo>
                  <a:pt x="1907" y="3146"/>
                </a:lnTo>
                <a:lnTo>
                  <a:pt x="2193" y="3051"/>
                </a:lnTo>
                <a:lnTo>
                  <a:pt x="2383" y="2860"/>
                </a:lnTo>
                <a:lnTo>
                  <a:pt x="2860" y="2193"/>
                </a:lnTo>
                <a:lnTo>
                  <a:pt x="3146" y="1431"/>
                </a:lnTo>
                <a:lnTo>
                  <a:pt x="3146" y="1240"/>
                </a:lnTo>
                <a:lnTo>
                  <a:pt x="3146" y="1049"/>
                </a:lnTo>
                <a:lnTo>
                  <a:pt x="3051" y="859"/>
                </a:lnTo>
                <a:lnTo>
                  <a:pt x="2860" y="763"/>
                </a:lnTo>
                <a:lnTo>
                  <a:pt x="2288" y="382"/>
                </a:lnTo>
                <a:lnTo>
                  <a:pt x="1716" y="96"/>
                </a:lnTo>
                <a:lnTo>
                  <a:pt x="143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rot="10800000" flipH="1">
            <a:off x="3727133" y="-748474"/>
            <a:ext cx="434146" cy="119220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3"/>
          <p:cNvSpPr/>
          <p:nvPr/>
        </p:nvSpPr>
        <p:spPr>
          <a:xfrm rot="10800000" flipH="1">
            <a:off x="1292850" y="-965236"/>
            <a:ext cx="1547311" cy="1788311"/>
          </a:xfrm>
          <a:custGeom>
            <a:avLst/>
            <a:gdLst/>
            <a:ahLst/>
            <a:cxnLst/>
            <a:rect l="l" t="t" r="r" b="b"/>
            <a:pathLst>
              <a:path w="47562" h="55473" extrusionOk="0">
                <a:moveTo>
                  <a:pt x="20493" y="0"/>
                </a:moveTo>
                <a:lnTo>
                  <a:pt x="19921" y="95"/>
                </a:lnTo>
                <a:lnTo>
                  <a:pt x="19444" y="286"/>
                </a:lnTo>
                <a:lnTo>
                  <a:pt x="18873" y="572"/>
                </a:lnTo>
                <a:lnTo>
                  <a:pt x="18301" y="1049"/>
                </a:lnTo>
                <a:lnTo>
                  <a:pt x="17633" y="1621"/>
                </a:lnTo>
                <a:lnTo>
                  <a:pt x="16966" y="2288"/>
                </a:lnTo>
                <a:lnTo>
                  <a:pt x="14488" y="4861"/>
                </a:lnTo>
                <a:lnTo>
                  <a:pt x="13154" y="6100"/>
                </a:lnTo>
                <a:lnTo>
                  <a:pt x="11819" y="7339"/>
                </a:lnTo>
                <a:lnTo>
                  <a:pt x="10866" y="8197"/>
                </a:lnTo>
                <a:lnTo>
                  <a:pt x="10104" y="9055"/>
                </a:lnTo>
                <a:lnTo>
                  <a:pt x="9341" y="10103"/>
                </a:lnTo>
                <a:lnTo>
                  <a:pt x="8674" y="11152"/>
                </a:lnTo>
                <a:lnTo>
                  <a:pt x="7626" y="13058"/>
                </a:lnTo>
                <a:lnTo>
                  <a:pt x="7149" y="14011"/>
                </a:lnTo>
                <a:lnTo>
                  <a:pt x="6577" y="14964"/>
                </a:lnTo>
                <a:lnTo>
                  <a:pt x="3718" y="19730"/>
                </a:lnTo>
                <a:lnTo>
                  <a:pt x="2193" y="22018"/>
                </a:lnTo>
                <a:lnTo>
                  <a:pt x="1335" y="23066"/>
                </a:lnTo>
                <a:lnTo>
                  <a:pt x="382" y="24210"/>
                </a:lnTo>
                <a:lnTo>
                  <a:pt x="191" y="24496"/>
                </a:lnTo>
                <a:lnTo>
                  <a:pt x="0" y="24877"/>
                </a:lnTo>
                <a:lnTo>
                  <a:pt x="0" y="25258"/>
                </a:lnTo>
                <a:lnTo>
                  <a:pt x="96" y="25735"/>
                </a:lnTo>
                <a:lnTo>
                  <a:pt x="382" y="26688"/>
                </a:lnTo>
                <a:lnTo>
                  <a:pt x="2669" y="32693"/>
                </a:lnTo>
                <a:lnTo>
                  <a:pt x="3908" y="35647"/>
                </a:lnTo>
                <a:lnTo>
                  <a:pt x="5243" y="38507"/>
                </a:lnTo>
                <a:lnTo>
                  <a:pt x="9151" y="47180"/>
                </a:lnTo>
                <a:lnTo>
                  <a:pt x="9532" y="47848"/>
                </a:lnTo>
                <a:lnTo>
                  <a:pt x="10008" y="48419"/>
                </a:lnTo>
                <a:lnTo>
                  <a:pt x="10294" y="48610"/>
                </a:lnTo>
                <a:lnTo>
                  <a:pt x="10676" y="48801"/>
                </a:lnTo>
                <a:lnTo>
                  <a:pt x="11057" y="48896"/>
                </a:lnTo>
                <a:lnTo>
                  <a:pt x="11438" y="48991"/>
                </a:lnTo>
                <a:lnTo>
                  <a:pt x="12582" y="49182"/>
                </a:lnTo>
                <a:lnTo>
                  <a:pt x="13630" y="49468"/>
                </a:lnTo>
                <a:lnTo>
                  <a:pt x="14679" y="49849"/>
                </a:lnTo>
                <a:lnTo>
                  <a:pt x="15727" y="50326"/>
                </a:lnTo>
                <a:lnTo>
                  <a:pt x="18968" y="51660"/>
                </a:lnTo>
                <a:lnTo>
                  <a:pt x="22208" y="52994"/>
                </a:lnTo>
                <a:lnTo>
                  <a:pt x="25544" y="54138"/>
                </a:lnTo>
                <a:lnTo>
                  <a:pt x="27260" y="54615"/>
                </a:lnTo>
                <a:lnTo>
                  <a:pt x="28976" y="55091"/>
                </a:lnTo>
                <a:lnTo>
                  <a:pt x="29834" y="55282"/>
                </a:lnTo>
                <a:lnTo>
                  <a:pt x="30787" y="55473"/>
                </a:lnTo>
                <a:lnTo>
                  <a:pt x="31549" y="55473"/>
                </a:lnTo>
                <a:lnTo>
                  <a:pt x="32312" y="55377"/>
                </a:lnTo>
                <a:lnTo>
                  <a:pt x="32979" y="54996"/>
                </a:lnTo>
                <a:lnTo>
                  <a:pt x="33551" y="54519"/>
                </a:lnTo>
                <a:lnTo>
                  <a:pt x="34123" y="53948"/>
                </a:lnTo>
                <a:lnTo>
                  <a:pt x="34599" y="53376"/>
                </a:lnTo>
                <a:lnTo>
                  <a:pt x="35362" y="51755"/>
                </a:lnTo>
                <a:lnTo>
                  <a:pt x="37363" y="47562"/>
                </a:lnTo>
                <a:lnTo>
                  <a:pt x="39365" y="43368"/>
                </a:lnTo>
                <a:lnTo>
                  <a:pt x="43559" y="35076"/>
                </a:lnTo>
                <a:lnTo>
                  <a:pt x="44607" y="32693"/>
                </a:lnTo>
                <a:lnTo>
                  <a:pt x="45656" y="30310"/>
                </a:lnTo>
                <a:lnTo>
                  <a:pt x="46513" y="27832"/>
                </a:lnTo>
                <a:lnTo>
                  <a:pt x="46799" y="26593"/>
                </a:lnTo>
                <a:lnTo>
                  <a:pt x="47181" y="25258"/>
                </a:lnTo>
                <a:lnTo>
                  <a:pt x="47371" y="23829"/>
                </a:lnTo>
                <a:lnTo>
                  <a:pt x="47467" y="22304"/>
                </a:lnTo>
                <a:lnTo>
                  <a:pt x="47562" y="20874"/>
                </a:lnTo>
                <a:lnTo>
                  <a:pt x="47467" y="19444"/>
                </a:lnTo>
                <a:lnTo>
                  <a:pt x="47276" y="18014"/>
                </a:lnTo>
                <a:lnTo>
                  <a:pt x="46990" y="16585"/>
                </a:lnTo>
                <a:lnTo>
                  <a:pt x="46609" y="15155"/>
                </a:lnTo>
                <a:lnTo>
                  <a:pt x="46132" y="13725"/>
                </a:lnTo>
                <a:lnTo>
                  <a:pt x="45751" y="12772"/>
                </a:lnTo>
                <a:lnTo>
                  <a:pt x="45179" y="11914"/>
                </a:lnTo>
                <a:lnTo>
                  <a:pt x="44417" y="11247"/>
                </a:lnTo>
                <a:lnTo>
                  <a:pt x="43463" y="10675"/>
                </a:lnTo>
                <a:lnTo>
                  <a:pt x="41081" y="9627"/>
                </a:lnTo>
                <a:lnTo>
                  <a:pt x="38698" y="8674"/>
                </a:lnTo>
                <a:lnTo>
                  <a:pt x="37554" y="8197"/>
                </a:lnTo>
                <a:lnTo>
                  <a:pt x="36315" y="7816"/>
                </a:lnTo>
                <a:lnTo>
                  <a:pt x="35076" y="7530"/>
                </a:lnTo>
                <a:lnTo>
                  <a:pt x="33741" y="7244"/>
                </a:lnTo>
                <a:lnTo>
                  <a:pt x="32884" y="7149"/>
                </a:lnTo>
                <a:lnTo>
                  <a:pt x="31930" y="6958"/>
                </a:lnTo>
                <a:lnTo>
                  <a:pt x="31168" y="6672"/>
                </a:lnTo>
                <a:lnTo>
                  <a:pt x="30310" y="6291"/>
                </a:lnTo>
                <a:lnTo>
                  <a:pt x="29548" y="5910"/>
                </a:lnTo>
                <a:lnTo>
                  <a:pt x="28690" y="5528"/>
                </a:lnTo>
                <a:lnTo>
                  <a:pt x="28023" y="5052"/>
                </a:lnTo>
                <a:lnTo>
                  <a:pt x="27260" y="4480"/>
                </a:lnTo>
                <a:lnTo>
                  <a:pt x="24973" y="2669"/>
                </a:lnTo>
                <a:lnTo>
                  <a:pt x="23924" y="1716"/>
                </a:lnTo>
                <a:lnTo>
                  <a:pt x="22780" y="763"/>
                </a:lnTo>
                <a:lnTo>
                  <a:pt x="22208" y="381"/>
                </a:lnTo>
                <a:lnTo>
                  <a:pt x="21637" y="191"/>
                </a:lnTo>
                <a:lnTo>
                  <a:pt x="210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
          <p:cNvSpPr/>
          <p:nvPr/>
        </p:nvSpPr>
        <p:spPr>
          <a:xfrm rot="10800000" flipH="1">
            <a:off x="4440344" y="-1015789"/>
            <a:ext cx="4421752" cy="1613165"/>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rot="10800000" flipH="1">
            <a:off x="950451" y="-127542"/>
            <a:ext cx="238789" cy="25506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rot="10800000" flipH="1">
            <a:off x="3539464" y="-86470"/>
            <a:ext cx="201571" cy="218183"/>
          </a:xfrm>
          <a:custGeom>
            <a:avLst/>
            <a:gdLst/>
            <a:ahLst/>
            <a:cxnLst/>
            <a:rect l="l" t="t" r="r" b="b"/>
            <a:pathLst>
              <a:path w="6196" h="6768" extrusionOk="0">
                <a:moveTo>
                  <a:pt x="858" y="0"/>
                </a:moveTo>
                <a:lnTo>
                  <a:pt x="763" y="95"/>
                </a:lnTo>
                <a:lnTo>
                  <a:pt x="382" y="191"/>
                </a:lnTo>
                <a:lnTo>
                  <a:pt x="96" y="381"/>
                </a:lnTo>
                <a:lnTo>
                  <a:pt x="1" y="572"/>
                </a:lnTo>
                <a:lnTo>
                  <a:pt x="1" y="763"/>
                </a:lnTo>
                <a:lnTo>
                  <a:pt x="96" y="953"/>
                </a:lnTo>
                <a:lnTo>
                  <a:pt x="477" y="1906"/>
                </a:lnTo>
                <a:lnTo>
                  <a:pt x="954" y="2764"/>
                </a:lnTo>
                <a:lnTo>
                  <a:pt x="1812" y="4003"/>
                </a:lnTo>
                <a:lnTo>
                  <a:pt x="2765" y="5242"/>
                </a:lnTo>
                <a:lnTo>
                  <a:pt x="3432" y="6291"/>
                </a:lnTo>
                <a:lnTo>
                  <a:pt x="3623" y="6577"/>
                </a:lnTo>
                <a:lnTo>
                  <a:pt x="3908" y="6767"/>
                </a:lnTo>
                <a:lnTo>
                  <a:pt x="4194" y="6767"/>
                </a:lnTo>
                <a:lnTo>
                  <a:pt x="5529" y="6481"/>
                </a:lnTo>
                <a:lnTo>
                  <a:pt x="5910" y="6291"/>
                </a:lnTo>
                <a:lnTo>
                  <a:pt x="6101" y="6100"/>
                </a:lnTo>
                <a:lnTo>
                  <a:pt x="6196" y="5910"/>
                </a:lnTo>
                <a:lnTo>
                  <a:pt x="6196" y="5719"/>
                </a:lnTo>
                <a:lnTo>
                  <a:pt x="6101" y="5433"/>
                </a:lnTo>
                <a:lnTo>
                  <a:pt x="5815" y="5052"/>
                </a:lnTo>
                <a:lnTo>
                  <a:pt x="5529" y="4670"/>
                </a:lnTo>
                <a:lnTo>
                  <a:pt x="4004" y="3241"/>
                </a:lnTo>
                <a:lnTo>
                  <a:pt x="2765" y="2097"/>
                </a:lnTo>
                <a:lnTo>
                  <a:pt x="2193" y="1430"/>
                </a:lnTo>
                <a:lnTo>
                  <a:pt x="1716" y="763"/>
                </a:lnTo>
                <a:lnTo>
                  <a:pt x="1240" y="191"/>
                </a:lnTo>
                <a:lnTo>
                  <a:pt x="1049" y="95"/>
                </a:lnTo>
                <a:lnTo>
                  <a:pt x="85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rot="10800000" flipH="1">
            <a:off x="3024642" y="102506"/>
            <a:ext cx="173691" cy="147519"/>
          </a:xfrm>
          <a:custGeom>
            <a:avLst/>
            <a:gdLst/>
            <a:ahLst/>
            <a:cxnLst/>
            <a:rect l="l" t="t" r="r" b="b"/>
            <a:pathLst>
              <a:path w="5339" h="4576" extrusionOk="0">
                <a:moveTo>
                  <a:pt x="3146" y="1"/>
                </a:moveTo>
                <a:lnTo>
                  <a:pt x="2479" y="287"/>
                </a:lnTo>
                <a:lnTo>
                  <a:pt x="1812" y="573"/>
                </a:lnTo>
                <a:lnTo>
                  <a:pt x="1335" y="859"/>
                </a:lnTo>
                <a:lnTo>
                  <a:pt x="954" y="1145"/>
                </a:lnTo>
                <a:lnTo>
                  <a:pt x="573" y="1621"/>
                </a:lnTo>
                <a:lnTo>
                  <a:pt x="191" y="2002"/>
                </a:lnTo>
                <a:lnTo>
                  <a:pt x="1" y="2288"/>
                </a:lnTo>
                <a:lnTo>
                  <a:pt x="1" y="2574"/>
                </a:lnTo>
                <a:lnTo>
                  <a:pt x="96" y="2860"/>
                </a:lnTo>
                <a:lnTo>
                  <a:pt x="382" y="3146"/>
                </a:lnTo>
                <a:lnTo>
                  <a:pt x="1526" y="4195"/>
                </a:lnTo>
                <a:lnTo>
                  <a:pt x="2098" y="4480"/>
                </a:lnTo>
                <a:lnTo>
                  <a:pt x="2574" y="4576"/>
                </a:lnTo>
                <a:lnTo>
                  <a:pt x="2955" y="4480"/>
                </a:lnTo>
                <a:lnTo>
                  <a:pt x="4004" y="4004"/>
                </a:lnTo>
                <a:lnTo>
                  <a:pt x="4957" y="3337"/>
                </a:lnTo>
                <a:lnTo>
                  <a:pt x="5243" y="3051"/>
                </a:lnTo>
                <a:lnTo>
                  <a:pt x="5338" y="2860"/>
                </a:lnTo>
                <a:lnTo>
                  <a:pt x="5338" y="2574"/>
                </a:lnTo>
                <a:lnTo>
                  <a:pt x="5243" y="2193"/>
                </a:lnTo>
                <a:lnTo>
                  <a:pt x="4862" y="1335"/>
                </a:lnTo>
                <a:lnTo>
                  <a:pt x="4290" y="477"/>
                </a:lnTo>
                <a:lnTo>
                  <a:pt x="4099" y="191"/>
                </a:lnTo>
                <a:lnTo>
                  <a:pt x="3813"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3"/>
          <p:cNvSpPr/>
          <p:nvPr/>
        </p:nvSpPr>
        <p:spPr>
          <a:xfrm rot="10800000" flipH="1">
            <a:off x="7627914" y="230178"/>
            <a:ext cx="96166" cy="82979"/>
          </a:xfrm>
          <a:custGeom>
            <a:avLst/>
            <a:gdLst/>
            <a:ahLst/>
            <a:cxnLst/>
            <a:rect l="l" t="t" r="r" b="b"/>
            <a:pathLst>
              <a:path w="2956" h="2574" extrusionOk="0">
                <a:moveTo>
                  <a:pt x="573" y="0"/>
                </a:moveTo>
                <a:lnTo>
                  <a:pt x="287" y="96"/>
                </a:lnTo>
                <a:lnTo>
                  <a:pt x="96" y="382"/>
                </a:lnTo>
                <a:lnTo>
                  <a:pt x="1" y="763"/>
                </a:lnTo>
                <a:lnTo>
                  <a:pt x="1" y="1907"/>
                </a:lnTo>
                <a:lnTo>
                  <a:pt x="1" y="2097"/>
                </a:lnTo>
                <a:lnTo>
                  <a:pt x="191" y="2383"/>
                </a:lnTo>
                <a:lnTo>
                  <a:pt x="287" y="2479"/>
                </a:lnTo>
                <a:lnTo>
                  <a:pt x="573" y="2574"/>
                </a:lnTo>
                <a:lnTo>
                  <a:pt x="859" y="2479"/>
                </a:lnTo>
                <a:lnTo>
                  <a:pt x="1240" y="2288"/>
                </a:lnTo>
                <a:lnTo>
                  <a:pt x="1526" y="2002"/>
                </a:lnTo>
                <a:lnTo>
                  <a:pt x="1812" y="1811"/>
                </a:lnTo>
                <a:lnTo>
                  <a:pt x="2670" y="954"/>
                </a:lnTo>
                <a:lnTo>
                  <a:pt x="2860" y="763"/>
                </a:lnTo>
                <a:lnTo>
                  <a:pt x="2956" y="572"/>
                </a:lnTo>
                <a:lnTo>
                  <a:pt x="2860" y="382"/>
                </a:lnTo>
                <a:lnTo>
                  <a:pt x="2765" y="286"/>
                </a:lnTo>
                <a:lnTo>
                  <a:pt x="2574" y="191"/>
                </a:lnTo>
                <a:lnTo>
                  <a:pt x="95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3"/>
          <p:cNvSpPr/>
          <p:nvPr/>
        </p:nvSpPr>
        <p:spPr>
          <a:xfrm rot="10800000" flipH="1">
            <a:off x="3382827" y="228623"/>
            <a:ext cx="93043" cy="86074"/>
          </a:xfrm>
          <a:custGeom>
            <a:avLst/>
            <a:gdLst/>
            <a:ahLst/>
            <a:cxnLst/>
            <a:rect l="l" t="t" r="r" b="b"/>
            <a:pathLst>
              <a:path w="2860" h="2670" extrusionOk="0">
                <a:moveTo>
                  <a:pt x="477" y="1"/>
                </a:moveTo>
                <a:lnTo>
                  <a:pt x="191" y="191"/>
                </a:lnTo>
                <a:lnTo>
                  <a:pt x="96" y="477"/>
                </a:lnTo>
                <a:lnTo>
                  <a:pt x="1" y="859"/>
                </a:lnTo>
                <a:lnTo>
                  <a:pt x="1" y="2002"/>
                </a:lnTo>
                <a:lnTo>
                  <a:pt x="1" y="2193"/>
                </a:lnTo>
                <a:lnTo>
                  <a:pt x="96" y="2384"/>
                </a:lnTo>
                <a:lnTo>
                  <a:pt x="286" y="2574"/>
                </a:lnTo>
                <a:lnTo>
                  <a:pt x="572" y="2670"/>
                </a:lnTo>
                <a:lnTo>
                  <a:pt x="858" y="2574"/>
                </a:lnTo>
                <a:lnTo>
                  <a:pt x="1144" y="2384"/>
                </a:lnTo>
                <a:lnTo>
                  <a:pt x="1430" y="2098"/>
                </a:lnTo>
                <a:lnTo>
                  <a:pt x="1716" y="1907"/>
                </a:lnTo>
                <a:lnTo>
                  <a:pt x="2669" y="954"/>
                </a:lnTo>
                <a:lnTo>
                  <a:pt x="2860" y="859"/>
                </a:lnTo>
                <a:lnTo>
                  <a:pt x="2860" y="668"/>
                </a:lnTo>
                <a:lnTo>
                  <a:pt x="2860" y="477"/>
                </a:lnTo>
                <a:lnTo>
                  <a:pt x="2765" y="287"/>
                </a:lnTo>
                <a:lnTo>
                  <a:pt x="2574" y="287"/>
                </a:lnTo>
                <a:lnTo>
                  <a:pt x="95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rot="10800000" flipH="1">
            <a:off x="6958202" y="-385649"/>
            <a:ext cx="936448" cy="771282"/>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rot="10800000" flipH="1">
            <a:off x="5925661" y="-201530"/>
            <a:ext cx="831043" cy="556161"/>
          </a:xfrm>
          <a:custGeom>
            <a:avLst/>
            <a:gdLst/>
            <a:ahLst/>
            <a:cxnLst/>
            <a:rect l="l" t="t" r="r" b="b"/>
            <a:pathLst>
              <a:path w="25545" h="17252" extrusionOk="0">
                <a:moveTo>
                  <a:pt x="13345" y="0"/>
                </a:moveTo>
                <a:lnTo>
                  <a:pt x="12868" y="96"/>
                </a:lnTo>
                <a:lnTo>
                  <a:pt x="12392" y="286"/>
                </a:lnTo>
                <a:lnTo>
                  <a:pt x="11820" y="477"/>
                </a:lnTo>
                <a:lnTo>
                  <a:pt x="11439" y="858"/>
                </a:lnTo>
                <a:lnTo>
                  <a:pt x="10295" y="1811"/>
                </a:lnTo>
                <a:lnTo>
                  <a:pt x="9342" y="2764"/>
                </a:lnTo>
                <a:lnTo>
                  <a:pt x="7340" y="4766"/>
                </a:lnTo>
                <a:lnTo>
                  <a:pt x="6768" y="5528"/>
                </a:lnTo>
                <a:lnTo>
                  <a:pt x="6482" y="6291"/>
                </a:lnTo>
                <a:lnTo>
                  <a:pt x="6292" y="7149"/>
                </a:lnTo>
                <a:lnTo>
                  <a:pt x="6387" y="8007"/>
                </a:lnTo>
                <a:lnTo>
                  <a:pt x="6673" y="9913"/>
                </a:lnTo>
                <a:lnTo>
                  <a:pt x="6673" y="10389"/>
                </a:lnTo>
                <a:lnTo>
                  <a:pt x="6673" y="10866"/>
                </a:lnTo>
                <a:lnTo>
                  <a:pt x="6578" y="11247"/>
                </a:lnTo>
                <a:lnTo>
                  <a:pt x="6482" y="11629"/>
                </a:lnTo>
                <a:lnTo>
                  <a:pt x="6292" y="12010"/>
                </a:lnTo>
                <a:lnTo>
                  <a:pt x="6006" y="12391"/>
                </a:lnTo>
                <a:lnTo>
                  <a:pt x="5339" y="12963"/>
                </a:lnTo>
                <a:lnTo>
                  <a:pt x="4576" y="13535"/>
                </a:lnTo>
                <a:lnTo>
                  <a:pt x="3718" y="14107"/>
                </a:lnTo>
                <a:lnTo>
                  <a:pt x="3051" y="14488"/>
                </a:lnTo>
                <a:lnTo>
                  <a:pt x="2479" y="14869"/>
                </a:lnTo>
                <a:lnTo>
                  <a:pt x="1907" y="15441"/>
                </a:lnTo>
                <a:lnTo>
                  <a:pt x="1335" y="15918"/>
                </a:lnTo>
                <a:lnTo>
                  <a:pt x="763" y="16585"/>
                </a:lnTo>
                <a:lnTo>
                  <a:pt x="1" y="17252"/>
                </a:lnTo>
                <a:lnTo>
                  <a:pt x="25450" y="17252"/>
                </a:lnTo>
                <a:lnTo>
                  <a:pt x="25450" y="17061"/>
                </a:lnTo>
                <a:lnTo>
                  <a:pt x="25545" y="15536"/>
                </a:lnTo>
                <a:lnTo>
                  <a:pt x="25545" y="14107"/>
                </a:lnTo>
                <a:lnTo>
                  <a:pt x="25545" y="11152"/>
                </a:lnTo>
                <a:lnTo>
                  <a:pt x="25450" y="10580"/>
                </a:lnTo>
                <a:lnTo>
                  <a:pt x="25354" y="10008"/>
                </a:lnTo>
                <a:lnTo>
                  <a:pt x="25259" y="9436"/>
                </a:lnTo>
                <a:lnTo>
                  <a:pt x="24973" y="8960"/>
                </a:lnTo>
                <a:lnTo>
                  <a:pt x="24782" y="8483"/>
                </a:lnTo>
                <a:lnTo>
                  <a:pt x="24401" y="8007"/>
                </a:lnTo>
                <a:lnTo>
                  <a:pt x="24020" y="7625"/>
                </a:lnTo>
                <a:lnTo>
                  <a:pt x="23543" y="7244"/>
                </a:lnTo>
                <a:lnTo>
                  <a:pt x="19540" y="4194"/>
                </a:lnTo>
                <a:lnTo>
                  <a:pt x="15728" y="953"/>
                </a:lnTo>
                <a:lnTo>
                  <a:pt x="15061" y="477"/>
                </a:lnTo>
                <a:lnTo>
                  <a:pt x="14489" y="191"/>
                </a:lnTo>
                <a:lnTo>
                  <a:pt x="1391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rot="10800000" flipH="1">
            <a:off x="1337434" y="194845"/>
            <a:ext cx="161264" cy="153644"/>
          </a:xfrm>
          <a:custGeom>
            <a:avLst/>
            <a:gdLst/>
            <a:ahLst/>
            <a:cxnLst/>
            <a:rect l="l" t="t" r="r" b="b"/>
            <a:pathLst>
              <a:path w="4957" h="4766" extrusionOk="0">
                <a:moveTo>
                  <a:pt x="3432" y="0"/>
                </a:moveTo>
                <a:lnTo>
                  <a:pt x="3146" y="96"/>
                </a:lnTo>
                <a:lnTo>
                  <a:pt x="2955" y="191"/>
                </a:lnTo>
                <a:lnTo>
                  <a:pt x="2955" y="286"/>
                </a:lnTo>
                <a:lnTo>
                  <a:pt x="2193" y="858"/>
                </a:lnTo>
                <a:lnTo>
                  <a:pt x="1621" y="1430"/>
                </a:lnTo>
                <a:lnTo>
                  <a:pt x="954" y="2002"/>
                </a:lnTo>
                <a:lnTo>
                  <a:pt x="286" y="2669"/>
                </a:lnTo>
                <a:lnTo>
                  <a:pt x="96" y="2764"/>
                </a:lnTo>
                <a:lnTo>
                  <a:pt x="0" y="2955"/>
                </a:lnTo>
                <a:lnTo>
                  <a:pt x="0" y="3146"/>
                </a:lnTo>
                <a:lnTo>
                  <a:pt x="96" y="3241"/>
                </a:lnTo>
                <a:lnTo>
                  <a:pt x="286" y="3432"/>
                </a:lnTo>
                <a:lnTo>
                  <a:pt x="382" y="3432"/>
                </a:lnTo>
                <a:lnTo>
                  <a:pt x="668" y="3336"/>
                </a:lnTo>
                <a:lnTo>
                  <a:pt x="1239" y="2955"/>
                </a:lnTo>
                <a:lnTo>
                  <a:pt x="2193" y="2002"/>
                </a:lnTo>
                <a:lnTo>
                  <a:pt x="2383" y="1811"/>
                </a:lnTo>
                <a:lnTo>
                  <a:pt x="2955" y="1335"/>
                </a:lnTo>
                <a:lnTo>
                  <a:pt x="3146" y="1239"/>
                </a:lnTo>
                <a:lnTo>
                  <a:pt x="3336" y="1239"/>
                </a:lnTo>
                <a:lnTo>
                  <a:pt x="3432" y="1430"/>
                </a:lnTo>
                <a:lnTo>
                  <a:pt x="3622" y="2192"/>
                </a:lnTo>
                <a:lnTo>
                  <a:pt x="4004" y="4194"/>
                </a:lnTo>
                <a:lnTo>
                  <a:pt x="4099" y="4385"/>
                </a:lnTo>
                <a:lnTo>
                  <a:pt x="4194" y="4575"/>
                </a:lnTo>
                <a:lnTo>
                  <a:pt x="4385" y="4671"/>
                </a:lnTo>
                <a:lnTo>
                  <a:pt x="4575" y="4766"/>
                </a:lnTo>
                <a:lnTo>
                  <a:pt x="4671" y="4671"/>
                </a:lnTo>
                <a:lnTo>
                  <a:pt x="4861" y="4575"/>
                </a:lnTo>
                <a:lnTo>
                  <a:pt x="4957" y="4289"/>
                </a:lnTo>
                <a:lnTo>
                  <a:pt x="4861" y="4003"/>
                </a:lnTo>
                <a:lnTo>
                  <a:pt x="4671" y="2955"/>
                </a:lnTo>
                <a:lnTo>
                  <a:pt x="4480" y="1907"/>
                </a:lnTo>
                <a:lnTo>
                  <a:pt x="4194" y="858"/>
                </a:lnTo>
                <a:lnTo>
                  <a:pt x="4004" y="382"/>
                </a:lnTo>
                <a:lnTo>
                  <a:pt x="3718" y="96"/>
                </a:lnTo>
                <a:lnTo>
                  <a:pt x="343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
          <p:cNvSpPr/>
          <p:nvPr/>
        </p:nvSpPr>
        <p:spPr>
          <a:xfrm rot="10800000" flipH="1">
            <a:off x="2324184" y="-51118"/>
            <a:ext cx="158173" cy="156739"/>
          </a:xfrm>
          <a:custGeom>
            <a:avLst/>
            <a:gdLst/>
            <a:ahLst/>
            <a:cxnLst/>
            <a:rect l="l" t="t" r="r" b="b"/>
            <a:pathLst>
              <a:path w="4862" h="4862" extrusionOk="0">
                <a:moveTo>
                  <a:pt x="2955" y="1"/>
                </a:moveTo>
                <a:lnTo>
                  <a:pt x="2669" y="96"/>
                </a:lnTo>
                <a:lnTo>
                  <a:pt x="2193" y="382"/>
                </a:lnTo>
                <a:lnTo>
                  <a:pt x="382" y="1621"/>
                </a:lnTo>
                <a:lnTo>
                  <a:pt x="96" y="1812"/>
                </a:lnTo>
                <a:lnTo>
                  <a:pt x="1" y="2003"/>
                </a:lnTo>
                <a:lnTo>
                  <a:pt x="1" y="2193"/>
                </a:lnTo>
                <a:lnTo>
                  <a:pt x="1" y="2384"/>
                </a:lnTo>
                <a:lnTo>
                  <a:pt x="191" y="2479"/>
                </a:lnTo>
                <a:lnTo>
                  <a:pt x="382" y="2479"/>
                </a:lnTo>
                <a:lnTo>
                  <a:pt x="668" y="2384"/>
                </a:lnTo>
                <a:lnTo>
                  <a:pt x="858" y="2289"/>
                </a:lnTo>
                <a:lnTo>
                  <a:pt x="1621" y="1717"/>
                </a:lnTo>
                <a:lnTo>
                  <a:pt x="2479" y="1240"/>
                </a:lnTo>
                <a:lnTo>
                  <a:pt x="2669" y="1145"/>
                </a:lnTo>
                <a:lnTo>
                  <a:pt x="2860" y="1145"/>
                </a:lnTo>
                <a:lnTo>
                  <a:pt x="2955" y="1335"/>
                </a:lnTo>
                <a:lnTo>
                  <a:pt x="3051" y="1621"/>
                </a:lnTo>
                <a:lnTo>
                  <a:pt x="3241" y="2289"/>
                </a:lnTo>
                <a:lnTo>
                  <a:pt x="3813" y="3814"/>
                </a:lnTo>
                <a:lnTo>
                  <a:pt x="3813" y="3909"/>
                </a:lnTo>
                <a:lnTo>
                  <a:pt x="3908" y="4290"/>
                </a:lnTo>
                <a:lnTo>
                  <a:pt x="4099" y="4576"/>
                </a:lnTo>
                <a:lnTo>
                  <a:pt x="4290" y="4767"/>
                </a:lnTo>
                <a:lnTo>
                  <a:pt x="4480" y="4862"/>
                </a:lnTo>
                <a:lnTo>
                  <a:pt x="4671" y="4767"/>
                </a:lnTo>
                <a:lnTo>
                  <a:pt x="4862" y="4576"/>
                </a:lnTo>
                <a:lnTo>
                  <a:pt x="4862" y="4290"/>
                </a:lnTo>
                <a:lnTo>
                  <a:pt x="4766" y="4004"/>
                </a:lnTo>
                <a:lnTo>
                  <a:pt x="3718" y="668"/>
                </a:lnTo>
                <a:lnTo>
                  <a:pt x="3623" y="478"/>
                </a:lnTo>
                <a:lnTo>
                  <a:pt x="3337" y="96"/>
                </a:lnTo>
                <a:lnTo>
                  <a:pt x="3146"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3"/>
          <p:cNvSpPr/>
          <p:nvPr/>
        </p:nvSpPr>
        <p:spPr>
          <a:xfrm rot="10800000" flipH="1">
            <a:off x="2271479" y="240758"/>
            <a:ext cx="148869" cy="141394"/>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3"/>
          <p:cNvSpPr/>
          <p:nvPr/>
        </p:nvSpPr>
        <p:spPr>
          <a:xfrm rot="10800000" flipH="1">
            <a:off x="2569166" y="105587"/>
            <a:ext cx="155082" cy="141361"/>
          </a:xfrm>
          <a:custGeom>
            <a:avLst/>
            <a:gdLst/>
            <a:ahLst/>
            <a:cxnLst/>
            <a:rect l="l" t="t" r="r" b="b"/>
            <a:pathLst>
              <a:path w="4767" h="4385" extrusionOk="0">
                <a:moveTo>
                  <a:pt x="3146" y="1"/>
                </a:moveTo>
                <a:lnTo>
                  <a:pt x="2955" y="96"/>
                </a:lnTo>
                <a:lnTo>
                  <a:pt x="2669" y="191"/>
                </a:lnTo>
                <a:lnTo>
                  <a:pt x="2383" y="287"/>
                </a:lnTo>
                <a:lnTo>
                  <a:pt x="1811" y="668"/>
                </a:lnTo>
                <a:lnTo>
                  <a:pt x="1049" y="1335"/>
                </a:lnTo>
                <a:lnTo>
                  <a:pt x="286" y="1907"/>
                </a:lnTo>
                <a:lnTo>
                  <a:pt x="96" y="2002"/>
                </a:lnTo>
                <a:lnTo>
                  <a:pt x="0" y="2193"/>
                </a:lnTo>
                <a:lnTo>
                  <a:pt x="0" y="2383"/>
                </a:lnTo>
                <a:lnTo>
                  <a:pt x="96" y="2479"/>
                </a:lnTo>
                <a:lnTo>
                  <a:pt x="191" y="2574"/>
                </a:lnTo>
                <a:lnTo>
                  <a:pt x="382" y="2669"/>
                </a:lnTo>
                <a:lnTo>
                  <a:pt x="668" y="2574"/>
                </a:lnTo>
                <a:lnTo>
                  <a:pt x="763" y="2479"/>
                </a:lnTo>
                <a:lnTo>
                  <a:pt x="1144" y="2193"/>
                </a:lnTo>
                <a:lnTo>
                  <a:pt x="1907" y="1621"/>
                </a:lnTo>
                <a:lnTo>
                  <a:pt x="2479" y="1240"/>
                </a:lnTo>
                <a:lnTo>
                  <a:pt x="2764" y="1049"/>
                </a:lnTo>
                <a:lnTo>
                  <a:pt x="3050" y="954"/>
                </a:lnTo>
                <a:lnTo>
                  <a:pt x="3241" y="954"/>
                </a:lnTo>
                <a:lnTo>
                  <a:pt x="3336" y="1049"/>
                </a:lnTo>
                <a:lnTo>
                  <a:pt x="3432" y="1335"/>
                </a:lnTo>
                <a:lnTo>
                  <a:pt x="3527" y="1907"/>
                </a:lnTo>
                <a:lnTo>
                  <a:pt x="3622" y="2383"/>
                </a:lnTo>
                <a:lnTo>
                  <a:pt x="3718" y="3241"/>
                </a:lnTo>
                <a:lnTo>
                  <a:pt x="3908" y="4004"/>
                </a:lnTo>
                <a:lnTo>
                  <a:pt x="4099" y="4290"/>
                </a:lnTo>
                <a:lnTo>
                  <a:pt x="4194" y="4290"/>
                </a:lnTo>
                <a:lnTo>
                  <a:pt x="4290" y="4385"/>
                </a:lnTo>
                <a:lnTo>
                  <a:pt x="4575" y="4290"/>
                </a:lnTo>
                <a:lnTo>
                  <a:pt x="4766" y="4099"/>
                </a:lnTo>
                <a:lnTo>
                  <a:pt x="4766" y="3813"/>
                </a:lnTo>
                <a:lnTo>
                  <a:pt x="4671" y="3622"/>
                </a:lnTo>
                <a:lnTo>
                  <a:pt x="4575" y="2765"/>
                </a:lnTo>
                <a:lnTo>
                  <a:pt x="4480" y="1907"/>
                </a:lnTo>
                <a:lnTo>
                  <a:pt x="4385" y="1430"/>
                </a:lnTo>
                <a:lnTo>
                  <a:pt x="4290" y="954"/>
                </a:lnTo>
                <a:lnTo>
                  <a:pt x="4004" y="477"/>
                </a:lnTo>
                <a:lnTo>
                  <a:pt x="3813" y="287"/>
                </a:lnTo>
                <a:lnTo>
                  <a:pt x="3622" y="191"/>
                </a:lnTo>
                <a:lnTo>
                  <a:pt x="3432"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3"/>
          <p:cNvSpPr/>
          <p:nvPr/>
        </p:nvSpPr>
        <p:spPr>
          <a:xfrm rot="10800000" flipH="1">
            <a:off x="2001707" y="360616"/>
            <a:ext cx="145746" cy="125984"/>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p:nvPr/>
        </p:nvSpPr>
        <p:spPr>
          <a:xfrm rot="10800000" flipH="1">
            <a:off x="1747420" y="234633"/>
            <a:ext cx="148869" cy="132142"/>
          </a:xfrm>
          <a:custGeom>
            <a:avLst/>
            <a:gdLst/>
            <a:ahLst/>
            <a:cxnLst/>
            <a:rect l="l" t="t" r="r" b="b"/>
            <a:pathLst>
              <a:path w="4576" h="4099" extrusionOk="0">
                <a:moveTo>
                  <a:pt x="2383" y="0"/>
                </a:moveTo>
                <a:lnTo>
                  <a:pt x="2097" y="191"/>
                </a:lnTo>
                <a:lnTo>
                  <a:pt x="1621" y="572"/>
                </a:lnTo>
                <a:lnTo>
                  <a:pt x="763" y="1335"/>
                </a:lnTo>
                <a:lnTo>
                  <a:pt x="286" y="1811"/>
                </a:lnTo>
                <a:lnTo>
                  <a:pt x="96" y="2002"/>
                </a:lnTo>
                <a:lnTo>
                  <a:pt x="0" y="2288"/>
                </a:lnTo>
                <a:lnTo>
                  <a:pt x="96" y="2574"/>
                </a:lnTo>
                <a:lnTo>
                  <a:pt x="572" y="2574"/>
                </a:lnTo>
                <a:lnTo>
                  <a:pt x="763" y="2478"/>
                </a:lnTo>
                <a:lnTo>
                  <a:pt x="953" y="2193"/>
                </a:lnTo>
                <a:lnTo>
                  <a:pt x="1335" y="1907"/>
                </a:lnTo>
                <a:lnTo>
                  <a:pt x="2193" y="1239"/>
                </a:lnTo>
                <a:lnTo>
                  <a:pt x="2478" y="1144"/>
                </a:lnTo>
                <a:lnTo>
                  <a:pt x="2574" y="1144"/>
                </a:lnTo>
                <a:lnTo>
                  <a:pt x="2764" y="1335"/>
                </a:lnTo>
                <a:lnTo>
                  <a:pt x="2955" y="1811"/>
                </a:lnTo>
                <a:lnTo>
                  <a:pt x="3146" y="2288"/>
                </a:lnTo>
                <a:lnTo>
                  <a:pt x="3622" y="3622"/>
                </a:lnTo>
                <a:lnTo>
                  <a:pt x="3908" y="4004"/>
                </a:lnTo>
                <a:lnTo>
                  <a:pt x="4003" y="4004"/>
                </a:lnTo>
                <a:lnTo>
                  <a:pt x="4099" y="4099"/>
                </a:lnTo>
                <a:lnTo>
                  <a:pt x="4385" y="4004"/>
                </a:lnTo>
                <a:lnTo>
                  <a:pt x="4575" y="3813"/>
                </a:lnTo>
                <a:lnTo>
                  <a:pt x="4575" y="3622"/>
                </a:lnTo>
                <a:lnTo>
                  <a:pt x="4385" y="3241"/>
                </a:lnTo>
                <a:lnTo>
                  <a:pt x="4099" y="2478"/>
                </a:lnTo>
                <a:lnTo>
                  <a:pt x="3622" y="1144"/>
                </a:lnTo>
                <a:lnTo>
                  <a:pt x="3241" y="382"/>
                </a:lnTo>
                <a:lnTo>
                  <a:pt x="2955" y="96"/>
                </a:lnTo>
                <a:lnTo>
                  <a:pt x="286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3"/>
          <p:cNvSpPr/>
          <p:nvPr/>
        </p:nvSpPr>
        <p:spPr>
          <a:xfrm rot="10800000" flipH="1">
            <a:off x="2513337" y="418998"/>
            <a:ext cx="151992" cy="116764"/>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3"/>
          <p:cNvSpPr/>
          <p:nvPr/>
        </p:nvSpPr>
        <p:spPr>
          <a:xfrm rot="10800000" flipH="1">
            <a:off x="2221865" y="557263"/>
            <a:ext cx="124046" cy="129079"/>
          </a:xfrm>
          <a:custGeom>
            <a:avLst/>
            <a:gdLst/>
            <a:ahLst/>
            <a:cxnLst/>
            <a:rect l="l" t="t" r="r" b="b"/>
            <a:pathLst>
              <a:path w="3813" h="4004" extrusionOk="0">
                <a:moveTo>
                  <a:pt x="2574" y="1"/>
                </a:moveTo>
                <a:lnTo>
                  <a:pt x="2383" y="96"/>
                </a:lnTo>
                <a:lnTo>
                  <a:pt x="2002" y="287"/>
                </a:lnTo>
                <a:lnTo>
                  <a:pt x="1144" y="763"/>
                </a:lnTo>
                <a:lnTo>
                  <a:pt x="286" y="1335"/>
                </a:lnTo>
                <a:lnTo>
                  <a:pt x="96" y="1526"/>
                </a:lnTo>
                <a:lnTo>
                  <a:pt x="0" y="1812"/>
                </a:lnTo>
                <a:lnTo>
                  <a:pt x="0" y="2002"/>
                </a:lnTo>
                <a:lnTo>
                  <a:pt x="191" y="2193"/>
                </a:lnTo>
                <a:lnTo>
                  <a:pt x="477" y="2193"/>
                </a:lnTo>
                <a:lnTo>
                  <a:pt x="667" y="2098"/>
                </a:lnTo>
                <a:lnTo>
                  <a:pt x="1811" y="1335"/>
                </a:lnTo>
                <a:lnTo>
                  <a:pt x="2002" y="1144"/>
                </a:lnTo>
                <a:lnTo>
                  <a:pt x="2192" y="1144"/>
                </a:lnTo>
                <a:lnTo>
                  <a:pt x="2383" y="1240"/>
                </a:lnTo>
                <a:lnTo>
                  <a:pt x="2478" y="1430"/>
                </a:lnTo>
                <a:lnTo>
                  <a:pt x="2574" y="1907"/>
                </a:lnTo>
                <a:lnTo>
                  <a:pt x="2669" y="2479"/>
                </a:lnTo>
                <a:lnTo>
                  <a:pt x="2860" y="3337"/>
                </a:lnTo>
                <a:lnTo>
                  <a:pt x="3146" y="3909"/>
                </a:lnTo>
                <a:lnTo>
                  <a:pt x="3241" y="4004"/>
                </a:lnTo>
                <a:lnTo>
                  <a:pt x="3432" y="4004"/>
                </a:lnTo>
                <a:lnTo>
                  <a:pt x="3622" y="3909"/>
                </a:lnTo>
                <a:lnTo>
                  <a:pt x="3813" y="3813"/>
                </a:lnTo>
                <a:lnTo>
                  <a:pt x="3813" y="3623"/>
                </a:lnTo>
                <a:lnTo>
                  <a:pt x="3813" y="3432"/>
                </a:lnTo>
                <a:lnTo>
                  <a:pt x="3146" y="668"/>
                </a:lnTo>
                <a:lnTo>
                  <a:pt x="3050" y="287"/>
                </a:lnTo>
                <a:lnTo>
                  <a:pt x="2860"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3"/>
          <p:cNvSpPr/>
          <p:nvPr/>
        </p:nvSpPr>
        <p:spPr>
          <a:xfrm rot="10800000" flipH="1">
            <a:off x="1787730" y="-32710"/>
            <a:ext cx="142655" cy="110671"/>
          </a:xfrm>
          <a:custGeom>
            <a:avLst/>
            <a:gdLst/>
            <a:ahLst/>
            <a:cxnLst/>
            <a:rect l="l" t="t" r="r" b="b"/>
            <a:pathLst>
              <a:path w="4385" h="3433" extrusionOk="0">
                <a:moveTo>
                  <a:pt x="2383" y="1"/>
                </a:moveTo>
                <a:lnTo>
                  <a:pt x="2097" y="191"/>
                </a:lnTo>
                <a:lnTo>
                  <a:pt x="1335" y="668"/>
                </a:lnTo>
                <a:lnTo>
                  <a:pt x="668" y="1145"/>
                </a:lnTo>
                <a:lnTo>
                  <a:pt x="96" y="1621"/>
                </a:lnTo>
                <a:lnTo>
                  <a:pt x="0" y="1812"/>
                </a:lnTo>
                <a:lnTo>
                  <a:pt x="0" y="2002"/>
                </a:lnTo>
                <a:lnTo>
                  <a:pt x="96" y="2193"/>
                </a:lnTo>
                <a:lnTo>
                  <a:pt x="286" y="2288"/>
                </a:lnTo>
                <a:lnTo>
                  <a:pt x="477" y="2193"/>
                </a:lnTo>
                <a:lnTo>
                  <a:pt x="858" y="2002"/>
                </a:lnTo>
                <a:lnTo>
                  <a:pt x="1144" y="1812"/>
                </a:lnTo>
                <a:lnTo>
                  <a:pt x="2193" y="1049"/>
                </a:lnTo>
                <a:lnTo>
                  <a:pt x="2383" y="954"/>
                </a:lnTo>
                <a:lnTo>
                  <a:pt x="2574" y="1049"/>
                </a:lnTo>
                <a:lnTo>
                  <a:pt x="2669" y="1240"/>
                </a:lnTo>
                <a:lnTo>
                  <a:pt x="2955" y="1812"/>
                </a:lnTo>
                <a:lnTo>
                  <a:pt x="3241" y="2574"/>
                </a:lnTo>
                <a:lnTo>
                  <a:pt x="3432" y="2956"/>
                </a:lnTo>
                <a:lnTo>
                  <a:pt x="3527" y="3146"/>
                </a:lnTo>
                <a:lnTo>
                  <a:pt x="3718" y="3337"/>
                </a:lnTo>
                <a:lnTo>
                  <a:pt x="3908" y="3432"/>
                </a:lnTo>
                <a:lnTo>
                  <a:pt x="4099" y="3432"/>
                </a:lnTo>
                <a:lnTo>
                  <a:pt x="4289" y="3241"/>
                </a:lnTo>
                <a:lnTo>
                  <a:pt x="4385" y="3051"/>
                </a:lnTo>
                <a:lnTo>
                  <a:pt x="4289" y="2765"/>
                </a:lnTo>
                <a:lnTo>
                  <a:pt x="4004" y="2193"/>
                </a:lnTo>
                <a:lnTo>
                  <a:pt x="3718" y="1335"/>
                </a:lnTo>
                <a:lnTo>
                  <a:pt x="3527" y="954"/>
                </a:lnTo>
                <a:lnTo>
                  <a:pt x="3432" y="763"/>
                </a:lnTo>
                <a:lnTo>
                  <a:pt x="3336" y="668"/>
                </a:lnTo>
                <a:lnTo>
                  <a:pt x="3241" y="287"/>
                </a:lnTo>
                <a:lnTo>
                  <a:pt x="2955"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3"/>
          <p:cNvSpPr/>
          <p:nvPr/>
        </p:nvSpPr>
        <p:spPr>
          <a:xfrm rot="10800000" flipH="1">
            <a:off x="2076112" y="-134096"/>
            <a:ext cx="124079" cy="126016"/>
          </a:xfrm>
          <a:custGeom>
            <a:avLst/>
            <a:gdLst/>
            <a:ahLst/>
            <a:cxnLst/>
            <a:rect l="l" t="t" r="r" b="b"/>
            <a:pathLst>
              <a:path w="3814" h="3909" extrusionOk="0">
                <a:moveTo>
                  <a:pt x="2288" y="1"/>
                </a:moveTo>
                <a:lnTo>
                  <a:pt x="2097" y="96"/>
                </a:lnTo>
                <a:lnTo>
                  <a:pt x="1716" y="287"/>
                </a:lnTo>
                <a:lnTo>
                  <a:pt x="763" y="954"/>
                </a:lnTo>
                <a:lnTo>
                  <a:pt x="191" y="1430"/>
                </a:lnTo>
                <a:lnTo>
                  <a:pt x="96" y="1621"/>
                </a:lnTo>
                <a:lnTo>
                  <a:pt x="1" y="1716"/>
                </a:lnTo>
                <a:lnTo>
                  <a:pt x="96" y="1907"/>
                </a:lnTo>
                <a:lnTo>
                  <a:pt x="191" y="2097"/>
                </a:lnTo>
                <a:lnTo>
                  <a:pt x="572" y="2097"/>
                </a:lnTo>
                <a:lnTo>
                  <a:pt x="954" y="1812"/>
                </a:lnTo>
                <a:lnTo>
                  <a:pt x="1716" y="1240"/>
                </a:lnTo>
                <a:lnTo>
                  <a:pt x="1907" y="1144"/>
                </a:lnTo>
                <a:lnTo>
                  <a:pt x="2002" y="1049"/>
                </a:lnTo>
                <a:lnTo>
                  <a:pt x="2193" y="1144"/>
                </a:lnTo>
                <a:lnTo>
                  <a:pt x="2288" y="1240"/>
                </a:lnTo>
                <a:lnTo>
                  <a:pt x="2383" y="1430"/>
                </a:lnTo>
                <a:lnTo>
                  <a:pt x="2765" y="2574"/>
                </a:lnTo>
                <a:lnTo>
                  <a:pt x="2955" y="3241"/>
                </a:lnTo>
                <a:lnTo>
                  <a:pt x="3051" y="3527"/>
                </a:lnTo>
                <a:lnTo>
                  <a:pt x="3146" y="3813"/>
                </a:lnTo>
                <a:lnTo>
                  <a:pt x="3337" y="3908"/>
                </a:lnTo>
                <a:lnTo>
                  <a:pt x="3622" y="3908"/>
                </a:lnTo>
                <a:lnTo>
                  <a:pt x="3813" y="3813"/>
                </a:lnTo>
                <a:lnTo>
                  <a:pt x="3813" y="3527"/>
                </a:lnTo>
                <a:lnTo>
                  <a:pt x="3813" y="3146"/>
                </a:lnTo>
                <a:lnTo>
                  <a:pt x="3718" y="2955"/>
                </a:lnTo>
                <a:lnTo>
                  <a:pt x="3622" y="2479"/>
                </a:lnTo>
                <a:lnTo>
                  <a:pt x="3051" y="858"/>
                </a:lnTo>
                <a:lnTo>
                  <a:pt x="2860" y="382"/>
                </a:lnTo>
                <a:lnTo>
                  <a:pt x="2765" y="191"/>
                </a:lnTo>
                <a:lnTo>
                  <a:pt x="2479" y="96"/>
                </a:lnTo>
                <a:lnTo>
                  <a:pt x="2288"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3"/>
          <p:cNvSpPr/>
          <p:nvPr/>
        </p:nvSpPr>
        <p:spPr>
          <a:xfrm rot="10800000">
            <a:off x="8463936" y="290687"/>
            <a:ext cx="151959" cy="138299"/>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3"/>
          <p:cNvSpPr/>
          <p:nvPr/>
        </p:nvSpPr>
        <p:spPr>
          <a:xfrm rot="10800000">
            <a:off x="9043790" y="176987"/>
            <a:ext cx="145778" cy="132174"/>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3"/>
          <p:cNvSpPr/>
          <p:nvPr/>
        </p:nvSpPr>
        <p:spPr>
          <a:xfrm rot="10800000">
            <a:off x="8758499" y="232306"/>
            <a:ext cx="145778" cy="132174"/>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3"/>
          <p:cNvSpPr/>
          <p:nvPr/>
        </p:nvSpPr>
        <p:spPr>
          <a:xfrm rot="10800000">
            <a:off x="8563209" y="34106"/>
            <a:ext cx="151992" cy="119891"/>
          </a:xfrm>
          <a:custGeom>
            <a:avLst/>
            <a:gdLst/>
            <a:ahLst/>
            <a:cxnLst/>
            <a:rect l="l" t="t" r="r" b="b"/>
            <a:pathLst>
              <a:path w="4672" h="3719" extrusionOk="0">
                <a:moveTo>
                  <a:pt x="1907" y="1"/>
                </a:moveTo>
                <a:lnTo>
                  <a:pt x="1526" y="192"/>
                </a:lnTo>
                <a:lnTo>
                  <a:pt x="1335" y="382"/>
                </a:lnTo>
                <a:lnTo>
                  <a:pt x="1145" y="573"/>
                </a:lnTo>
                <a:lnTo>
                  <a:pt x="763" y="1240"/>
                </a:lnTo>
                <a:lnTo>
                  <a:pt x="477" y="2003"/>
                </a:lnTo>
                <a:lnTo>
                  <a:pt x="96" y="3051"/>
                </a:lnTo>
                <a:lnTo>
                  <a:pt x="1" y="3242"/>
                </a:lnTo>
                <a:lnTo>
                  <a:pt x="1" y="3432"/>
                </a:lnTo>
                <a:lnTo>
                  <a:pt x="96" y="3528"/>
                </a:lnTo>
                <a:lnTo>
                  <a:pt x="192" y="3623"/>
                </a:lnTo>
                <a:lnTo>
                  <a:pt x="382" y="3718"/>
                </a:lnTo>
                <a:lnTo>
                  <a:pt x="668" y="3623"/>
                </a:lnTo>
                <a:lnTo>
                  <a:pt x="763" y="3528"/>
                </a:lnTo>
                <a:lnTo>
                  <a:pt x="954" y="3051"/>
                </a:lnTo>
                <a:lnTo>
                  <a:pt x="1145" y="2670"/>
                </a:lnTo>
                <a:lnTo>
                  <a:pt x="1335" y="2098"/>
                </a:lnTo>
                <a:lnTo>
                  <a:pt x="1812" y="1240"/>
                </a:lnTo>
                <a:lnTo>
                  <a:pt x="1907" y="1049"/>
                </a:lnTo>
                <a:lnTo>
                  <a:pt x="2098" y="1049"/>
                </a:lnTo>
                <a:lnTo>
                  <a:pt x="2384" y="1145"/>
                </a:lnTo>
                <a:lnTo>
                  <a:pt x="2860" y="1526"/>
                </a:lnTo>
                <a:lnTo>
                  <a:pt x="3242" y="1907"/>
                </a:lnTo>
                <a:lnTo>
                  <a:pt x="3718" y="2289"/>
                </a:lnTo>
                <a:lnTo>
                  <a:pt x="4004" y="2574"/>
                </a:lnTo>
                <a:lnTo>
                  <a:pt x="4290" y="2574"/>
                </a:lnTo>
                <a:lnTo>
                  <a:pt x="4481" y="2479"/>
                </a:lnTo>
                <a:lnTo>
                  <a:pt x="4671" y="2289"/>
                </a:lnTo>
                <a:lnTo>
                  <a:pt x="4671" y="2003"/>
                </a:lnTo>
                <a:lnTo>
                  <a:pt x="4385" y="1717"/>
                </a:lnTo>
                <a:lnTo>
                  <a:pt x="4195" y="1431"/>
                </a:lnTo>
                <a:lnTo>
                  <a:pt x="3242" y="573"/>
                </a:lnTo>
                <a:lnTo>
                  <a:pt x="2765" y="287"/>
                </a:lnTo>
                <a:lnTo>
                  <a:pt x="2384" y="96"/>
                </a:lnTo>
                <a:lnTo>
                  <a:pt x="190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3"/>
          <p:cNvSpPr/>
          <p:nvPr/>
        </p:nvSpPr>
        <p:spPr>
          <a:xfrm rot="10800000">
            <a:off x="8922862" y="484272"/>
            <a:ext cx="148869" cy="110639"/>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3"/>
          <p:cNvSpPr/>
          <p:nvPr/>
        </p:nvSpPr>
        <p:spPr>
          <a:xfrm rot="10800000">
            <a:off x="8668575" y="530371"/>
            <a:ext cx="139564" cy="101419"/>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3"/>
          <p:cNvSpPr/>
          <p:nvPr/>
        </p:nvSpPr>
        <p:spPr>
          <a:xfrm rot="10800000">
            <a:off x="8910449" y="-54975"/>
            <a:ext cx="145778" cy="110639"/>
          </a:xfrm>
          <a:custGeom>
            <a:avLst/>
            <a:gdLst/>
            <a:ahLst/>
            <a:cxnLst/>
            <a:rect l="l" t="t" r="r" b="b"/>
            <a:pathLst>
              <a:path w="4481" h="3432" extrusionOk="0">
                <a:moveTo>
                  <a:pt x="1621" y="1"/>
                </a:moveTo>
                <a:lnTo>
                  <a:pt x="1240" y="96"/>
                </a:lnTo>
                <a:lnTo>
                  <a:pt x="1049" y="286"/>
                </a:lnTo>
                <a:lnTo>
                  <a:pt x="859" y="572"/>
                </a:lnTo>
                <a:lnTo>
                  <a:pt x="573" y="1430"/>
                </a:lnTo>
                <a:lnTo>
                  <a:pt x="287" y="2193"/>
                </a:lnTo>
                <a:lnTo>
                  <a:pt x="96" y="2860"/>
                </a:lnTo>
                <a:lnTo>
                  <a:pt x="1" y="3146"/>
                </a:lnTo>
                <a:lnTo>
                  <a:pt x="191" y="3337"/>
                </a:lnTo>
                <a:lnTo>
                  <a:pt x="382" y="3432"/>
                </a:lnTo>
                <a:lnTo>
                  <a:pt x="573" y="3337"/>
                </a:lnTo>
                <a:lnTo>
                  <a:pt x="763" y="3146"/>
                </a:lnTo>
                <a:lnTo>
                  <a:pt x="954" y="2860"/>
                </a:lnTo>
                <a:lnTo>
                  <a:pt x="1049" y="2479"/>
                </a:lnTo>
                <a:lnTo>
                  <a:pt x="1526" y="1240"/>
                </a:lnTo>
                <a:lnTo>
                  <a:pt x="1621" y="1049"/>
                </a:lnTo>
                <a:lnTo>
                  <a:pt x="1812" y="1049"/>
                </a:lnTo>
                <a:lnTo>
                  <a:pt x="2002" y="1144"/>
                </a:lnTo>
                <a:lnTo>
                  <a:pt x="2574" y="1526"/>
                </a:lnTo>
                <a:lnTo>
                  <a:pt x="3241" y="1907"/>
                </a:lnTo>
                <a:lnTo>
                  <a:pt x="3623" y="2193"/>
                </a:lnTo>
                <a:lnTo>
                  <a:pt x="3718" y="2288"/>
                </a:lnTo>
                <a:lnTo>
                  <a:pt x="4004" y="2383"/>
                </a:lnTo>
                <a:lnTo>
                  <a:pt x="4290" y="2288"/>
                </a:lnTo>
                <a:lnTo>
                  <a:pt x="4385" y="2097"/>
                </a:lnTo>
                <a:lnTo>
                  <a:pt x="4481" y="1907"/>
                </a:lnTo>
                <a:lnTo>
                  <a:pt x="4385" y="1716"/>
                </a:lnTo>
                <a:lnTo>
                  <a:pt x="4195" y="1526"/>
                </a:lnTo>
                <a:lnTo>
                  <a:pt x="3623" y="1144"/>
                </a:lnTo>
                <a:lnTo>
                  <a:pt x="2860" y="668"/>
                </a:lnTo>
                <a:lnTo>
                  <a:pt x="2479" y="477"/>
                </a:lnTo>
                <a:lnTo>
                  <a:pt x="2288" y="286"/>
                </a:lnTo>
                <a:lnTo>
                  <a:pt x="2193" y="286"/>
                </a:lnTo>
                <a:lnTo>
                  <a:pt x="1907"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3"/>
          <p:cNvSpPr/>
          <p:nvPr/>
        </p:nvSpPr>
        <p:spPr>
          <a:xfrm rot="10800000" flipH="1">
            <a:off x="5051236" y="520521"/>
            <a:ext cx="220180" cy="113734"/>
          </a:xfrm>
          <a:custGeom>
            <a:avLst/>
            <a:gdLst/>
            <a:ahLst/>
            <a:cxnLst/>
            <a:rect l="l" t="t" r="r" b="b"/>
            <a:pathLst>
              <a:path w="6768" h="3528" extrusionOk="0">
                <a:moveTo>
                  <a:pt x="4099" y="1"/>
                </a:moveTo>
                <a:lnTo>
                  <a:pt x="2669" y="96"/>
                </a:lnTo>
                <a:lnTo>
                  <a:pt x="1335" y="96"/>
                </a:lnTo>
                <a:lnTo>
                  <a:pt x="667" y="191"/>
                </a:lnTo>
                <a:lnTo>
                  <a:pt x="286" y="191"/>
                </a:lnTo>
                <a:lnTo>
                  <a:pt x="96" y="287"/>
                </a:lnTo>
                <a:lnTo>
                  <a:pt x="0" y="477"/>
                </a:lnTo>
                <a:lnTo>
                  <a:pt x="0" y="573"/>
                </a:lnTo>
                <a:lnTo>
                  <a:pt x="96" y="763"/>
                </a:lnTo>
                <a:lnTo>
                  <a:pt x="191" y="858"/>
                </a:lnTo>
                <a:lnTo>
                  <a:pt x="477" y="954"/>
                </a:lnTo>
                <a:lnTo>
                  <a:pt x="1525" y="954"/>
                </a:lnTo>
                <a:lnTo>
                  <a:pt x="2669" y="1049"/>
                </a:lnTo>
                <a:lnTo>
                  <a:pt x="2097" y="1144"/>
                </a:lnTo>
                <a:lnTo>
                  <a:pt x="1430" y="1335"/>
                </a:lnTo>
                <a:lnTo>
                  <a:pt x="1144" y="1335"/>
                </a:lnTo>
                <a:lnTo>
                  <a:pt x="953" y="1526"/>
                </a:lnTo>
                <a:lnTo>
                  <a:pt x="953" y="1907"/>
                </a:lnTo>
                <a:lnTo>
                  <a:pt x="953" y="2002"/>
                </a:lnTo>
                <a:lnTo>
                  <a:pt x="858" y="2098"/>
                </a:lnTo>
                <a:lnTo>
                  <a:pt x="763" y="2098"/>
                </a:lnTo>
                <a:lnTo>
                  <a:pt x="667" y="2288"/>
                </a:lnTo>
                <a:lnTo>
                  <a:pt x="667" y="2574"/>
                </a:lnTo>
                <a:lnTo>
                  <a:pt x="763" y="2669"/>
                </a:lnTo>
                <a:lnTo>
                  <a:pt x="667" y="2765"/>
                </a:lnTo>
                <a:lnTo>
                  <a:pt x="572" y="2860"/>
                </a:lnTo>
                <a:lnTo>
                  <a:pt x="477" y="3051"/>
                </a:lnTo>
                <a:lnTo>
                  <a:pt x="477" y="3241"/>
                </a:lnTo>
                <a:lnTo>
                  <a:pt x="572" y="3337"/>
                </a:lnTo>
                <a:lnTo>
                  <a:pt x="763" y="3527"/>
                </a:lnTo>
                <a:lnTo>
                  <a:pt x="3432" y="3527"/>
                </a:lnTo>
                <a:lnTo>
                  <a:pt x="3717" y="3432"/>
                </a:lnTo>
                <a:lnTo>
                  <a:pt x="3908" y="3432"/>
                </a:lnTo>
                <a:lnTo>
                  <a:pt x="5433" y="3337"/>
                </a:lnTo>
                <a:lnTo>
                  <a:pt x="6291" y="3241"/>
                </a:lnTo>
                <a:lnTo>
                  <a:pt x="6482" y="3146"/>
                </a:lnTo>
                <a:lnTo>
                  <a:pt x="6672" y="2955"/>
                </a:lnTo>
                <a:lnTo>
                  <a:pt x="6768" y="2765"/>
                </a:lnTo>
                <a:lnTo>
                  <a:pt x="6768" y="2574"/>
                </a:lnTo>
                <a:lnTo>
                  <a:pt x="6577" y="2383"/>
                </a:lnTo>
                <a:lnTo>
                  <a:pt x="6482" y="2288"/>
                </a:lnTo>
                <a:lnTo>
                  <a:pt x="6482" y="2193"/>
                </a:lnTo>
                <a:lnTo>
                  <a:pt x="6577" y="2002"/>
                </a:lnTo>
                <a:lnTo>
                  <a:pt x="6577" y="1812"/>
                </a:lnTo>
                <a:lnTo>
                  <a:pt x="6482" y="1621"/>
                </a:lnTo>
                <a:lnTo>
                  <a:pt x="6291" y="1526"/>
                </a:lnTo>
                <a:lnTo>
                  <a:pt x="6100" y="1526"/>
                </a:lnTo>
                <a:lnTo>
                  <a:pt x="5338" y="1430"/>
                </a:lnTo>
                <a:lnTo>
                  <a:pt x="5147" y="1430"/>
                </a:lnTo>
                <a:lnTo>
                  <a:pt x="5338" y="1144"/>
                </a:lnTo>
                <a:lnTo>
                  <a:pt x="5338" y="858"/>
                </a:lnTo>
                <a:lnTo>
                  <a:pt x="5338" y="763"/>
                </a:lnTo>
                <a:lnTo>
                  <a:pt x="5528" y="668"/>
                </a:lnTo>
                <a:lnTo>
                  <a:pt x="6196" y="668"/>
                </a:lnTo>
                <a:lnTo>
                  <a:pt x="6291" y="477"/>
                </a:lnTo>
                <a:lnTo>
                  <a:pt x="6291" y="287"/>
                </a:lnTo>
                <a:lnTo>
                  <a:pt x="6291" y="96"/>
                </a:lnTo>
                <a:lnTo>
                  <a:pt x="610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3"/>
          <p:cNvSpPr/>
          <p:nvPr/>
        </p:nvSpPr>
        <p:spPr>
          <a:xfrm rot="10800000" flipH="1">
            <a:off x="4827955" y="19684"/>
            <a:ext cx="217089" cy="11373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3"/>
          <p:cNvSpPr/>
          <p:nvPr/>
        </p:nvSpPr>
        <p:spPr>
          <a:xfrm rot="10800000" flipH="1">
            <a:off x="4052734" y="277775"/>
            <a:ext cx="241879" cy="116796"/>
          </a:xfrm>
          <a:custGeom>
            <a:avLst/>
            <a:gdLst/>
            <a:ahLst/>
            <a:cxnLst/>
            <a:rect l="l" t="t" r="r" b="b"/>
            <a:pathLst>
              <a:path w="7435" h="3623" extrusionOk="0">
                <a:moveTo>
                  <a:pt x="4480" y="0"/>
                </a:moveTo>
                <a:lnTo>
                  <a:pt x="3050" y="95"/>
                </a:lnTo>
                <a:lnTo>
                  <a:pt x="2383" y="191"/>
                </a:lnTo>
                <a:lnTo>
                  <a:pt x="2097" y="191"/>
                </a:lnTo>
                <a:lnTo>
                  <a:pt x="1907" y="381"/>
                </a:lnTo>
                <a:lnTo>
                  <a:pt x="1811" y="572"/>
                </a:lnTo>
                <a:lnTo>
                  <a:pt x="1907" y="763"/>
                </a:lnTo>
                <a:lnTo>
                  <a:pt x="2097" y="858"/>
                </a:lnTo>
                <a:lnTo>
                  <a:pt x="2574" y="953"/>
                </a:lnTo>
                <a:lnTo>
                  <a:pt x="2764" y="953"/>
                </a:lnTo>
                <a:lnTo>
                  <a:pt x="2764" y="1049"/>
                </a:lnTo>
                <a:lnTo>
                  <a:pt x="2764" y="1144"/>
                </a:lnTo>
                <a:lnTo>
                  <a:pt x="2383" y="1144"/>
                </a:lnTo>
                <a:lnTo>
                  <a:pt x="1144" y="1335"/>
                </a:lnTo>
                <a:lnTo>
                  <a:pt x="382" y="1335"/>
                </a:lnTo>
                <a:lnTo>
                  <a:pt x="96" y="1525"/>
                </a:lnTo>
                <a:lnTo>
                  <a:pt x="0" y="1620"/>
                </a:lnTo>
                <a:lnTo>
                  <a:pt x="0" y="1811"/>
                </a:lnTo>
                <a:lnTo>
                  <a:pt x="96" y="2002"/>
                </a:lnTo>
                <a:lnTo>
                  <a:pt x="191" y="2097"/>
                </a:lnTo>
                <a:lnTo>
                  <a:pt x="572" y="2288"/>
                </a:lnTo>
                <a:lnTo>
                  <a:pt x="667" y="2288"/>
                </a:lnTo>
                <a:lnTo>
                  <a:pt x="763" y="2383"/>
                </a:lnTo>
                <a:lnTo>
                  <a:pt x="1049" y="2383"/>
                </a:lnTo>
                <a:lnTo>
                  <a:pt x="1716" y="2288"/>
                </a:lnTo>
                <a:lnTo>
                  <a:pt x="1811" y="2288"/>
                </a:lnTo>
                <a:lnTo>
                  <a:pt x="1811" y="2383"/>
                </a:lnTo>
                <a:lnTo>
                  <a:pt x="1907" y="2574"/>
                </a:lnTo>
                <a:lnTo>
                  <a:pt x="1907" y="2764"/>
                </a:lnTo>
                <a:lnTo>
                  <a:pt x="1907" y="2955"/>
                </a:lnTo>
                <a:lnTo>
                  <a:pt x="2097" y="3145"/>
                </a:lnTo>
                <a:lnTo>
                  <a:pt x="2383" y="3241"/>
                </a:lnTo>
                <a:lnTo>
                  <a:pt x="2574" y="3241"/>
                </a:lnTo>
                <a:lnTo>
                  <a:pt x="2764" y="3336"/>
                </a:lnTo>
                <a:lnTo>
                  <a:pt x="2860" y="3431"/>
                </a:lnTo>
                <a:lnTo>
                  <a:pt x="2955" y="3527"/>
                </a:lnTo>
                <a:lnTo>
                  <a:pt x="3336" y="3622"/>
                </a:lnTo>
                <a:lnTo>
                  <a:pt x="3622" y="3622"/>
                </a:lnTo>
                <a:lnTo>
                  <a:pt x="4766" y="3527"/>
                </a:lnTo>
                <a:lnTo>
                  <a:pt x="5052" y="3527"/>
                </a:lnTo>
                <a:lnTo>
                  <a:pt x="5243" y="3336"/>
                </a:lnTo>
                <a:lnTo>
                  <a:pt x="5243" y="3050"/>
                </a:lnTo>
                <a:lnTo>
                  <a:pt x="5147" y="2860"/>
                </a:lnTo>
                <a:lnTo>
                  <a:pt x="5147" y="2764"/>
                </a:lnTo>
                <a:lnTo>
                  <a:pt x="5243" y="2669"/>
                </a:lnTo>
                <a:lnTo>
                  <a:pt x="5719" y="2574"/>
                </a:lnTo>
                <a:lnTo>
                  <a:pt x="5910" y="2478"/>
                </a:lnTo>
                <a:lnTo>
                  <a:pt x="6196" y="2288"/>
                </a:lnTo>
                <a:lnTo>
                  <a:pt x="6196" y="2002"/>
                </a:lnTo>
                <a:lnTo>
                  <a:pt x="6196" y="1906"/>
                </a:lnTo>
                <a:lnTo>
                  <a:pt x="6196" y="1811"/>
                </a:lnTo>
                <a:lnTo>
                  <a:pt x="6291" y="1716"/>
                </a:lnTo>
                <a:lnTo>
                  <a:pt x="7053" y="1620"/>
                </a:lnTo>
                <a:lnTo>
                  <a:pt x="7244" y="1525"/>
                </a:lnTo>
                <a:lnTo>
                  <a:pt x="7339" y="1430"/>
                </a:lnTo>
                <a:lnTo>
                  <a:pt x="7435" y="1144"/>
                </a:lnTo>
                <a:lnTo>
                  <a:pt x="7244" y="953"/>
                </a:lnTo>
                <a:lnTo>
                  <a:pt x="7053" y="858"/>
                </a:lnTo>
                <a:lnTo>
                  <a:pt x="6958" y="858"/>
                </a:lnTo>
                <a:lnTo>
                  <a:pt x="5814" y="953"/>
                </a:lnTo>
                <a:lnTo>
                  <a:pt x="5052" y="1049"/>
                </a:lnTo>
                <a:lnTo>
                  <a:pt x="4957" y="953"/>
                </a:lnTo>
                <a:lnTo>
                  <a:pt x="4861" y="953"/>
                </a:lnTo>
                <a:lnTo>
                  <a:pt x="4861" y="763"/>
                </a:lnTo>
                <a:lnTo>
                  <a:pt x="4957" y="667"/>
                </a:lnTo>
                <a:lnTo>
                  <a:pt x="5243" y="667"/>
                </a:lnTo>
                <a:lnTo>
                  <a:pt x="5433" y="572"/>
                </a:lnTo>
                <a:lnTo>
                  <a:pt x="5528" y="381"/>
                </a:lnTo>
                <a:lnTo>
                  <a:pt x="5528" y="286"/>
                </a:lnTo>
                <a:lnTo>
                  <a:pt x="5528" y="95"/>
                </a:lnTo>
                <a:lnTo>
                  <a:pt x="533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3"/>
          <p:cNvSpPr/>
          <p:nvPr/>
        </p:nvSpPr>
        <p:spPr>
          <a:xfrm rot="10800000" flipH="1">
            <a:off x="4266678" y="499019"/>
            <a:ext cx="204694" cy="101419"/>
          </a:xfrm>
          <a:custGeom>
            <a:avLst/>
            <a:gdLst/>
            <a:ahLst/>
            <a:cxnLst/>
            <a:rect l="l" t="t" r="r" b="b"/>
            <a:pathLst>
              <a:path w="6292" h="3146" extrusionOk="0">
                <a:moveTo>
                  <a:pt x="3909" y="0"/>
                </a:moveTo>
                <a:lnTo>
                  <a:pt x="3718" y="95"/>
                </a:lnTo>
                <a:lnTo>
                  <a:pt x="2479" y="95"/>
                </a:lnTo>
                <a:lnTo>
                  <a:pt x="1907" y="191"/>
                </a:lnTo>
                <a:lnTo>
                  <a:pt x="1717" y="191"/>
                </a:lnTo>
                <a:lnTo>
                  <a:pt x="1526" y="286"/>
                </a:lnTo>
                <a:lnTo>
                  <a:pt x="1431" y="381"/>
                </a:lnTo>
                <a:lnTo>
                  <a:pt x="1335" y="572"/>
                </a:lnTo>
                <a:lnTo>
                  <a:pt x="954" y="572"/>
                </a:lnTo>
                <a:lnTo>
                  <a:pt x="573" y="667"/>
                </a:lnTo>
                <a:lnTo>
                  <a:pt x="477" y="763"/>
                </a:lnTo>
                <a:lnTo>
                  <a:pt x="287" y="858"/>
                </a:lnTo>
                <a:lnTo>
                  <a:pt x="96" y="1144"/>
                </a:lnTo>
                <a:lnTo>
                  <a:pt x="1" y="1239"/>
                </a:lnTo>
                <a:lnTo>
                  <a:pt x="1" y="1525"/>
                </a:lnTo>
                <a:lnTo>
                  <a:pt x="96" y="1716"/>
                </a:lnTo>
                <a:lnTo>
                  <a:pt x="287" y="1811"/>
                </a:lnTo>
                <a:lnTo>
                  <a:pt x="1431" y="1811"/>
                </a:lnTo>
                <a:lnTo>
                  <a:pt x="1431" y="1906"/>
                </a:lnTo>
                <a:lnTo>
                  <a:pt x="1431" y="2097"/>
                </a:lnTo>
                <a:lnTo>
                  <a:pt x="1431" y="2288"/>
                </a:lnTo>
                <a:lnTo>
                  <a:pt x="1335" y="2383"/>
                </a:lnTo>
                <a:lnTo>
                  <a:pt x="1240" y="2478"/>
                </a:lnTo>
                <a:lnTo>
                  <a:pt x="1145" y="2669"/>
                </a:lnTo>
                <a:lnTo>
                  <a:pt x="1240" y="2860"/>
                </a:lnTo>
                <a:lnTo>
                  <a:pt x="1335" y="2955"/>
                </a:lnTo>
                <a:lnTo>
                  <a:pt x="1431" y="3050"/>
                </a:lnTo>
                <a:lnTo>
                  <a:pt x="1717" y="3145"/>
                </a:lnTo>
                <a:lnTo>
                  <a:pt x="3528" y="3145"/>
                </a:lnTo>
                <a:lnTo>
                  <a:pt x="3813" y="3050"/>
                </a:lnTo>
                <a:lnTo>
                  <a:pt x="3909" y="2860"/>
                </a:lnTo>
                <a:lnTo>
                  <a:pt x="4004" y="2764"/>
                </a:lnTo>
                <a:lnTo>
                  <a:pt x="4099" y="2669"/>
                </a:lnTo>
                <a:lnTo>
                  <a:pt x="4385" y="2574"/>
                </a:lnTo>
                <a:lnTo>
                  <a:pt x="4671" y="2478"/>
                </a:lnTo>
                <a:lnTo>
                  <a:pt x="4767" y="2192"/>
                </a:lnTo>
                <a:lnTo>
                  <a:pt x="4862" y="2002"/>
                </a:lnTo>
                <a:lnTo>
                  <a:pt x="4957" y="2002"/>
                </a:lnTo>
                <a:lnTo>
                  <a:pt x="5529" y="1811"/>
                </a:lnTo>
                <a:lnTo>
                  <a:pt x="5910" y="1716"/>
                </a:lnTo>
                <a:lnTo>
                  <a:pt x="6101" y="1620"/>
                </a:lnTo>
                <a:lnTo>
                  <a:pt x="6292" y="1430"/>
                </a:lnTo>
                <a:lnTo>
                  <a:pt x="6292" y="1239"/>
                </a:lnTo>
                <a:lnTo>
                  <a:pt x="6196" y="858"/>
                </a:lnTo>
                <a:lnTo>
                  <a:pt x="6196" y="667"/>
                </a:lnTo>
                <a:lnTo>
                  <a:pt x="6006" y="572"/>
                </a:lnTo>
                <a:lnTo>
                  <a:pt x="5910" y="572"/>
                </a:lnTo>
                <a:lnTo>
                  <a:pt x="5815" y="477"/>
                </a:lnTo>
                <a:lnTo>
                  <a:pt x="5720" y="381"/>
                </a:lnTo>
                <a:lnTo>
                  <a:pt x="5720" y="286"/>
                </a:lnTo>
                <a:lnTo>
                  <a:pt x="5624" y="191"/>
                </a:lnTo>
                <a:lnTo>
                  <a:pt x="5434" y="95"/>
                </a:lnTo>
                <a:lnTo>
                  <a:pt x="5243" y="95"/>
                </a:lnTo>
                <a:lnTo>
                  <a:pt x="457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3"/>
          <p:cNvSpPr/>
          <p:nvPr/>
        </p:nvSpPr>
        <p:spPr>
          <a:xfrm rot="10800000" flipH="1">
            <a:off x="4648107" y="449857"/>
            <a:ext cx="195390" cy="98357"/>
          </a:xfrm>
          <a:custGeom>
            <a:avLst/>
            <a:gdLst/>
            <a:ahLst/>
            <a:cxnLst/>
            <a:rect l="l" t="t" r="r" b="b"/>
            <a:pathLst>
              <a:path w="6006" h="3051" extrusionOk="0">
                <a:moveTo>
                  <a:pt x="4576" y="0"/>
                </a:moveTo>
                <a:lnTo>
                  <a:pt x="4290" y="96"/>
                </a:lnTo>
                <a:lnTo>
                  <a:pt x="2955" y="191"/>
                </a:lnTo>
                <a:lnTo>
                  <a:pt x="2002" y="191"/>
                </a:lnTo>
                <a:lnTo>
                  <a:pt x="1240" y="286"/>
                </a:lnTo>
                <a:lnTo>
                  <a:pt x="1049" y="286"/>
                </a:lnTo>
                <a:lnTo>
                  <a:pt x="954" y="477"/>
                </a:lnTo>
                <a:lnTo>
                  <a:pt x="858" y="572"/>
                </a:lnTo>
                <a:lnTo>
                  <a:pt x="858" y="763"/>
                </a:lnTo>
                <a:lnTo>
                  <a:pt x="954" y="954"/>
                </a:lnTo>
                <a:lnTo>
                  <a:pt x="1049" y="1049"/>
                </a:lnTo>
                <a:lnTo>
                  <a:pt x="572" y="1144"/>
                </a:lnTo>
                <a:lnTo>
                  <a:pt x="286" y="1144"/>
                </a:lnTo>
                <a:lnTo>
                  <a:pt x="96" y="1335"/>
                </a:lnTo>
                <a:lnTo>
                  <a:pt x="1" y="1430"/>
                </a:lnTo>
                <a:lnTo>
                  <a:pt x="96" y="1621"/>
                </a:lnTo>
                <a:lnTo>
                  <a:pt x="191" y="1811"/>
                </a:lnTo>
                <a:lnTo>
                  <a:pt x="286" y="1907"/>
                </a:lnTo>
                <a:lnTo>
                  <a:pt x="286" y="2002"/>
                </a:lnTo>
                <a:lnTo>
                  <a:pt x="286" y="2193"/>
                </a:lnTo>
                <a:lnTo>
                  <a:pt x="382" y="2383"/>
                </a:lnTo>
                <a:lnTo>
                  <a:pt x="668" y="2479"/>
                </a:lnTo>
                <a:lnTo>
                  <a:pt x="954" y="2574"/>
                </a:lnTo>
                <a:lnTo>
                  <a:pt x="2097" y="2574"/>
                </a:lnTo>
                <a:lnTo>
                  <a:pt x="2193" y="2669"/>
                </a:lnTo>
                <a:lnTo>
                  <a:pt x="2383" y="2955"/>
                </a:lnTo>
                <a:lnTo>
                  <a:pt x="2669" y="3050"/>
                </a:lnTo>
                <a:lnTo>
                  <a:pt x="4385" y="3050"/>
                </a:lnTo>
                <a:lnTo>
                  <a:pt x="4576" y="2955"/>
                </a:lnTo>
                <a:lnTo>
                  <a:pt x="4671" y="2765"/>
                </a:lnTo>
                <a:lnTo>
                  <a:pt x="4671" y="2574"/>
                </a:lnTo>
                <a:lnTo>
                  <a:pt x="4671" y="2288"/>
                </a:lnTo>
                <a:lnTo>
                  <a:pt x="4576" y="2097"/>
                </a:lnTo>
                <a:lnTo>
                  <a:pt x="4576" y="2002"/>
                </a:lnTo>
                <a:lnTo>
                  <a:pt x="4671" y="1907"/>
                </a:lnTo>
                <a:lnTo>
                  <a:pt x="5338" y="1811"/>
                </a:lnTo>
                <a:lnTo>
                  <a:pt x="5529" y="1811"/>
                </a:lnTo>
                <a:lnTo>
                  <a:pt x="5815" y="1621"/>
                </a:lnTo>
                <a:lnTo>
                  <a:pt x="5815" y="1335"/>
                </a:lnTo>
                <a:lnTo>
                  <a:pt x="5815" y="1240"/>
                </a:lnTo>
                <a:lnTo>
                  <a:pt x="5815" y="1144"/>
                </a:lnTo>
                <a:lnTo>
                  <a:pt x="5910" y="1049"/>
                </a:lnTo>
                <a:lnTo>
                  <a:pt x="6005" y="858"/>
                </a:lnTo>
                <a:lnTo>
                  <a:pt x="6005" y="668"/>
                </a:lnTo>
                <a:lnTo>
                  <a:pt x="5910" y="572"/>
                </a:lnTo>
                <a:lnTo>
                  <a:pt x="5719" y="477"/>
                </a:lnTo>
                <a:lnTo>
                  <a:pt x="5529" y="382"/>
                </a:lnTo>
                <a:lnTo>
                  <a:pt x="5338" y="286"/>
                </a:lnTo>
                <a:lnTo>
                  <a:pt x="5338" y="191"/>
                </a:lnTo>
                <a:lnTo>
                  <a:pt x="5147" y="96"/>
                </a:lnTo>
                <a:lnTo>
                  <a:pt x="495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3"/>
          <p:cNvSpPr/>
          <p:nvPr/>
        </p:nvSpPr>
        <p:spPr>
          <a:xfrm rot="10800000" flipH="1">
            <a:off x="4493049" y="231708"/>
            <a:ext cx="207785" cy="95262"/>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3"/>
          <p:cNvSpPr/>
          <p:nvPr/>
        </p:nvSpPr>
        <p:spPr>
          <a:xfrm rot="10800000" flipH="1">
            <a:off x="4927184" y="302372"/>
            <a:ext cx="192300" cy="95294"/>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3"/>
          <p:cNvSpPr/>
          <p:nvPr/>
        </p:nvSpPr>
        <p:spPr>
          <a:xfrm rot="10800000" flipH="1">
            <a:off x="5503980" y="345376"/>
            <a:ext cx="220180" cy="98357"/>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5" name="Google Shape;105;p3"/>
          <p:cNvGrpSpPr/>
          <p:nvPr/>
        </p:nvGrpSpPr>
        <p:grpSpPr>
          <a:xfrm>
            <a:off x="-149" y="3770836"/>
            <a:ext cx="9144249" cy="2573877"/>
            <a:chOff x="40499" y="3719343"/>
            <a:chExt cx="9159821" cy="2364609"/>
          </a:xfrm>
        </p:grpSpPr>
        <p:sp>
          <p:nvSpPr>
            <p:cNvPr id="106" name="Google Shape;106;p3"/>
            <p:cNvSpPr/>
            <p:nvPr/>
          </p:nvSpPr>
          <p:spPr>
            <a:xfrm rot="10800000" flipH="1">
              <a:off x="8751166" y="3719343"/>
              <a:ext cx="449155" cy="1145774"/>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3"/>
            <p:cNvSpPr/>
            <p:nvPr/>
          </p:nvSpPr>
          <p:spPr>
            <a:xfrm rot="10800000" flipH="1">
              <a:off x="1176929" y="4625251"/>
              <a:ext cx="296413" cy="305548"/>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3"/>
            <p:cNvSpPr/>
            <p:nvPr/>
          </p:nvSpPr>
          <p:spPr>
            <a:xfrm rot="10800000" flipH="1">
              <a:off x="1372450" y="4702893"/>
              <a:ext cx="1246587" cy="1154910"/>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3"/>
            <p:cNvSpPr/>
            <p:nvPr/>
          </p:nvSpPr>
          <p:spPr>
            <a:xfrm rot="10800000" flipH="1">
              <a:off x="40499" y="4874261"/>
              <a:ext cx="693574" cy="81576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3"/>
            <p:cNvSpPr/>
            <p:nvPr/>
          </p:nvSpPr>
          <p:spPr>
            <a:xfrm rot="10800000" flipH="1">
              <a:off x="1727113" y="4552629"/>
              <a:ext cx="113090" cy="106968"/>
            </a:xfrm>
            <a:custGeom>
              <a:avLst/>
              <a:gdLst/>
              <a:ahLst/>
              <a:cxnLst/>
              <a:rect l="l" t="t" r="r" b="b"/>
              <a:pathLst>
                <a:path w="3528" h="3337" extrusionOk="0">
                  <a:moveTo>
                    <a:pt x="1907" y="0"/>
                  </a:moveTo>
                  <a:lnTo>
                    <a:pt x="1526" y="96"/>
                  </a:lnTo>
                  <a:lnTo>
                    <a:pt x="1145" y="191"/>
                  </a:lnTo>
                  <a:lnTo>
                    <a:pt x="763" y="382"/>
                  </a:lnTo>
                  <a:lnTo>
                    <a:pt x="477" y="668"/>
                  </a:lnTo>
                  <a:lnTo>
                    <a:pt x="287" y="953"/>
                  </a:lnTo>
                  <a:lnTo>
                    <a:pt x="96" y="1430"/>
                  </a:lnTo>
                  <a:lnTo>
                    <a:pt x="1" y="1811"/>
                  </a:lnTo>
                  <a:lnTo>
                    <a:pt x="1" y="2193"/>
                  </a:lnTo>
                  <a:lnTo>
                    <a:pt x="96" y="2574"/>
                  </a:lnTo>
                  <a:lnTo>
                    <a:pt x="382" y="2860"/>
                  </a:lnTo>
                  <a:lnTo>
                    <a:pt x="668" y="3050"/>
                  </a:lnTo>
                  <a:lnTo>
                    <a:pt x="1049" y="3241"/>
                  </a:lnTo>
                  <a:lnTo>
                    <a:pt x="1526" y="3336"/>
                  </a:lnTo>
                  <a:lnTo>
                    <a:pt x="2002" y="3336"/>
                  </a:lnTo>
                  <a:lnTo>
                    <a:pt x="2384" y="3241"/>
                  </a:lnTo>
                  <a:lnTo>
                    <a:pt x="2670" y="3050"/>
                  </a:lnTo>
                  <a:lnTo>
                    <a:pt x="3051" y="2764"/>
                  </a:lnTo>
                  <a:lnTo>
                    <a:pt x="3337" y="2193"/>
                  </a:lnTo>
                  <a:lnTo>
                    <a:pt x="3527" y="1811"/>
                  </a:lnTo>
                  <a:lnTo>
                    <a:pt x="3527" y="1430"/>
                  </a:lnTo>
                  <a:lnTo>
                    <a:pt x="3527" y="1144"/>
                  </a:lnTo>
                  <a:lnTo>
                    <a:pt x="3432" y="953"/>
                  </a:lnTo>
                  <a:lnTo>
                    <a:pt x="3146" y="477"/>
                  </a:lnTo>
                  <a:lnTo>
                    <a:pt x="2765" y="191"/>
                  </a:lnTo>
                  <a:lnTo>
                    <a:pt x="2384" y="96"/>
                  </a:lnTo>
                  <a:lnTo>
                    <a:pt x="19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3"/>
            <p:cNvSpPr/>
            <p:nvPr/>
          </p:nvSpPr>
          <p:spPr>
            <a:xfrm rot="-10200876" flipH="1">
              <a:off x="4578028" y="4608342"/>
              <a:ext cx="283363" cy="735735"/>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3"/>
            <p:cNvSpPr/>
            <p:nvPr/>
          </p:nvSpPr>
          <p:spPr>
            <a:xfrm rot="10800000" flipH="1">
              <a:off x="8583131" y="4843708"/>
              <a:ext cx="339174" cy="366645"/>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3"/>
            <p:cNvSpPr/>
            <p:nvPr/>
          </p:nvSpPr>
          <p:spPr>
            <a:xfrm rot="10800000" flipH="1">
              <a:off x="7376220" y="4648690"/>
              <a:ext cx="79496" cy="23223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3"/>
            <p:cNvSpPr/>
            <p:nvPr/>
          </p:nvSpPr>
          <p:spPr>
            <a:xfrm rot="10800000" flipH="1">
              <a:off x="7055468" y="4797052"/>
              <a:ext cx="131426" cy="119213"/>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3"/>
            <p:cNvSpPr/>
            <p:nvPr/>
          </p:nvSpPr>
          <p:spPr>
            <a:xfrm>
              <a:off x="6164540" y="4558488"/>
              <a:ext cx="155851" cy="149729"/>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3"/>
            <p:cNvSpPr/>
            <p:nvPr/>
          </p:nvSpPr>
          <p:spPr>
            <a:xfrm>
              <a:off x="5263265" y="4662640"/>
              <a:ext cx="149729" cy="1344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3"/>
            <p:cNvSpPr/>
            <p:nvPr/>
          </p:nvSpPr>
          <p:spPr>
            <a:xfrm>
              <a:off x="5834620" y="4546536"/>
              <a:ext cx="143606" cy="131393"/>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3"/>
            <p:cNvSpPr/>
            <p:nvPr/>
          </p:nvSpPr>
          <p:spPr>
            <a:xfrm>
              <a:off x="5550449" y="4464579"/>
              <a:ext cx="143638" cy="12834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3"/>
            <p:cNvSpPr/>
            <p:nvPr/>
          </p:nvSpPr>
          <p:spPr>
            <a:xfrm>
              <a:off x="5162451" y="4937611"/>
              <a:ext cx="146684" cy="116135"/>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3"/>
            <p:cNvSpPr/>
            <p:nvPr/>
          </p:nvSpPr>
          <p:spPr>
            <a:xfrm>
              <a:off x="5715438" y="4782051"/>
              <a:ext cx="143638" cy="110013"/>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3"/>
            <p:cNvSpPr/>
            <p:nvPr/>
          </p:nvSpPr>
          <p:spPr>
            <a:xfrm>
              <a:off x="5464926" y="4827890"/>
              <a:ext cx="137516" cy="100845"/>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3"/>
            <p:cNvSpPr/>
            <p:nvPr/>
          </p:nvSpPr>
          <p:spPr>
            <a:xfrm>
              <a:off x="6011823" y="4794003"/>
              <a:ext cx="134471" cy="103922"/>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3"/>
            <p:cNvSpPr/>
            <p:nvPr/>
          </p:nvSpPr>
          <p:spPr>
            <a:xfrm rot="10800000" flipH="1">
              <a:off x="3159969" y="4981190"/>
              <a:ext cx="244451" cy="128348"/>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3"/>
            <p:cNvSpPr/>
            <p:nvPr/>
          </p:nvSpPr>
          <p:spPr>
            <a:xfrm rot="10800000" flipH="1">
              <a:off x="4241550" y="4712310"/>
              <a:ext cx="268877" cy="131425"/>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3"/>
            <p:cNvSpPr/>
            <p:nvPr/>
          </p:nvSpPr>
          <p:spPr>
            <a:xfrm rot="10800000" flipH="1">
              <a:off x="4046012" y="4959809"/>
              <a:ext cx="226116" cy="113058"/>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3"/>
            <p:cNvSpPr/>
            <p:nvPr/>
          </p:nvSpPr>
          <p:spPr>
            <a:xfrm rot="10800000" flipH="1">
              <a:off x="2811539" y="4785653"/>
              <a:ext cx="244451" cy="110013"/>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3"/>
            <p:cNvSpPr/>
            <p:nvPr/>
          </p:nvSpPr>
          <p:spPr>
            <a:xfrm rot="10800000" flipH="1">
              <a:off x="3633523" y="4901757"/>
              <a:ext cx="213903" cy="110013"/>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3"/>
            <p:cNvSpPr/>
            <p:nvPr/>
          </p:nvSpPr>
          <p:spPr>
            <a:xfrm rot="10800000" flipH="1">
              <a:off x="3792422" y="4657335"/>
              <a:ext cx="229161" cy="106935"/>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3"/>
            <p:cNvSpPr/>
            <p:nvPr/>
          </p:nvSpPr>
          <p:spPr>
            <a:xfrm rot="10800000" flipH="1">
              <a:off x="3328003" y="4739813"/>
              <a:ext cx="213903" cy="106968"/>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3"/>
            <p:cNvSpPr/>
            <p:nvPr/>
          </p:nvSpPr>
          <p:spPr>
            <a:xfrm rot="10002238" flipH="1">
              <a:off x="5417836" y="4525914"/>
              <a:ext cx="1778318" cy="1371934"/>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3"/>
            <p:cNvSpPr/>
            <p:nvPr/>
          </p:nvSpPr>
          <p:spPr>
            <a:xfrm rot="10800000" flipH="1">
              <a:off x="766120" y="4724027"/>
              <a:ext cx="226116" cy="235284"/>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3"/>
            <p:cNvSpPr/>
            <p:nvPr/>
          </p:nvSpPr>
          <p:spPr>
            <a:xfrm>
              <a:off x="6265413" y="4802910"/>
              <a:ext cx="128348" cy="88632"/>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3" name="Google Shape;133;p3"/>
          <p:cNvSpPr txBox="1">
            <a:spLocks noGrp="1"/>
          </p:cNvSpPr>
          <p:nvPr>
            <p:ph type="title"/>
          </p:nvPr>
        </p:nvSpPr>
        <p:spPr>
          <a:xfrm>
            <a:off x="3375475" y="2029968"/>
            <a:ext cx="4981800" cy="841800"/>
          </a:xfrm>
          <a:prstGeom prst="rect">
            <a:avLst/>
          </a:prstGeom>
        </p:spPr>
        <p:txBody>
          <a:bodyPr spcFirstLastPara="1" wrap="square" lIns="91425" tIns="91425" rIns="91425" bIns="91425" anchor="b" anchorCtr="0">
            <a:noAutofit/>
          </a:bodyPr>
          <a:lstStyle>
            <a:lvl1pPr lvl="0">
              <a:spcBef>
                <a:spcPts val="0"/>
              </a:spcBef>
              <a:spcAft>
                <a:spcPts val="0"/>
              </a:spcAft>
              <a:buSzPts val="5000"/>
              <a:buNone/>
              <a:defRPr sz="5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4" name="Google Shape;134;p3"/>
          <p:cNvSpPr txBox="1">
            <a:spLocks noGrp="1"/>
          </p:cNvSpPr>
          <p:nvPr>
            <p:ph type="subTitle" idx="1"/>
          </p:nvPr>
        </p:nvSpPr>
        <p:spPr>
          <a:xfrm>
            <a:off x="3375475" y="2721775"/>
            <a:ext cx="2808000" cy="614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b="0" i="0">
                <a:latin typeface="Arial" panose="020B0604020202020204" pitchFamily="34" charset="0"/>
                <a:cs typeface="Arial" panose="020B0604020202020204" pitchFamily="34" charset="0"/>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35" name="Google Shape;135;p3"/>
          <p:cNvSpPr txBox="1">
            <a:spLocks noGrp="1"/>
          </p:cNvSpPr>
          <p:nvPr>
            <p:ph type="title" idx="2" hasCustomPrompt="1"/>
          </p:nvPr>
        </p:nvSpPr>
        <p:spPr>
          <a:xfrm>
            <a:off x="1477300" y="2258575"/>
            <a:ext cx="1547400" cy="864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900"/>
              <a:buNone/>
              <a:defRPr sz="6900" b="1" i="0">
                <a:solidFill>
                  <a:schemeClr val="lt1"/>
                </a:solidFill>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Clr>
                <a:schemeClr val="lt1"/>
              </a:buClr>
              <a:buSzPts val="7400"/>
              <a:buNone/>
              <a:defRPr sz="7400">
                <a:solidFill>
                  <a:schemeClr val="lt1"/>
                </a:solidFill>
              </a:defRPr>
            </a:lvl2pPr>
            <a:lvl3pPr lvl="2" algn="ctr" rtl="0">
              <a:spcBef>
                <a:spcPts val="0"/>
              </a:spcBef>
              <a:spcAft>
                <a:spcPts val="0"/>
              </a:spcAft>
              <a:buClr>
                <a:schemeClr val="lt1"/>
              </a:buClr>
              <a:buSzPts val="7400"/>
              <a:buNone/>
              <a:defRPr sz="7400">
                <a:solidFill>
                  <a:schemeClr val="lt1"/>
                </a:solidFill>
              </a:defRPr>
            </a:lvl3pPr>
            <a:lvl4pPr lvl="3" algn="ctr" rtl="0">
              <a:spcBef>
                <a:spcPts val="0"/>
              </a:spcBef>
              <a:spcAft>
                <a:spcPts val="0"/>
              </a:spcAft>
              <a:buClr>
                <a:schemeClr val="lt1"/>
              </a:buClr>
              <a:buSzPts val="7400"/>
              <a:buNone/>
              <a:defRPr sz="7400">
                <a:solidFill>
                  <a:schemeClr val="lt1"/>
                </a:solidFill>
              </a:defRPr>
            </a:lvl4pPr>
            <a:lvl5pPr lvl="4" algn="ctr" rtl="0">
              <a:spcBef>
                <a:spcPts val="0"/>
              </a:spcBef>
              <a:spcAft>
                <a:spcPts val="0"/>
              </a:spcAft>
              <a:buClr>
                <a:schemeClr val="lt1"/>
              </a:buClr>
              <a:buSzPts val="7400"/>
              <a:buNone/>
              <a:defRPr sz="7400">
                <a:solidFill>
                  <a:schemeClr val="lt1"/>
                </a:solidFill>
              </a:defRPr>
            </a:lvl5pPr>
            <a:lvl6pPr lvl="5" algn="ctr" rtl="0">
              <a:spcBef>
                <a:spcPts val="0"/>
              </a:spcBef>
              <a:spcAft>
                <a:spcPts val="0"/>
              </a:spcAft>
              <a:buClr>
                <a:schemeClr val="lt1"/>
              </a:buClr>
              <a:buSzPts val="7400"/>
              <a:buNone/>
              <a:defRPr sz="7400">
                <a:solidFill>
                  <a:schemeClr val="lt1"/>
                </a:solidFill>
              </a:defRPr>
            </a:lvl6pPr>
            <a:lvl7pPr lvl="6" algn="ctr" rtl="0">
              <a:spcBef>
                <a:spcPts val="0"/>
              </a:spcBef>
              <a:spcAft>
                <a:spcPts val="0"/>
              </a:spcAft>
              <a:buClr>
                <a:schemeClr val="lt1"/>
              </a:buClr>
              <a:buSzPts val="7400"/>
              <a:buNone/>
              <a:defRPr sz="7400">
                <a:solidFill>
                  <a:schemeClr val="lt1"/>
                </a:solidFill>
              </a:defRPr>
            </a:lvl7pPr>
            <a:lvl8pPr lvl="7" algn="ctr" rtl="0">
              <a:spcBef>
                <a:spcPts val="0"/>
              </a:spcBef>
              <a:spcAft>
                <a:spcPts val="0"/>
              </a:spcAft>
              <a:buClr>
                <a:schemeClr val="lt1"/>
              </a:buClr>
              <a:buSzPts val="7400"/>
              <a:buNone/>
              <a:defRPr sz="7400">
                <a:solidFill>
                  <a:schemeClr val="lt1"/>
                </a:solidFill>
              </a:defRPr>
            </a:lvl8pPr>
            <a:lvl9pPr lvl="8" algn="ctr" rtl="0">
              <a:spcBef>
                <a:spcPts val="0"/>
              </a:spcBef>
              <a:spcAft>
                <a:spcPts val="0"/>
              </a:spcAft>
              <a:buClr>
                <a:schemeClr val="lt1"/>
              </a:buClr>
              <a:buSzPts val="7400"/>
              <a:buNone/>
              <a:defRPr sz="74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SECTION_TITLE_AND_DESCRIPTION_1">
    <p:spTree>
      <p:nvGrpSpPr>
        <p:cNvPr id="1" name="Shape 838"/>
        <p:cNvGrpSpPr/>
        <p:nvPr/>
      </p:nvGrpSpPr>
      <p:grpSpPr>
        <a:xfrm>
          <a:off x="0" y="0"/>
          <a:ext cx="0" cy="0"/>
          <a:chOff x="0" y="0"/>
          <a:chExt cx="0" cy="0"/>
        </a:xfrm>
      </p:grpSpPr>
      <p:sp>
        <p:nvSpPr>
          <p:cNvPr id="839" name="Google Shape;839;p21"/>
          <p:cNvSpPr txBox="1">
            <a:spLocks noGrp="1"/>
          </p:cNvSpPr>
          <p:nvPr>
            <p:ph type="title"/>
          </p:nvPr>
        </p:nvSpPr>
        <p:spPr>
          <a:xfrm>
            <a:off x="713225" y="1841125"/>
            <a:ext cx="3855300" cy="149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p:txBody>
      </p:sp>
      <p:sp>
        <p:nvSpPr>
          <p:cNvPr id="840" name="Google Shape;840;p21"/>
          <p:cNvSpPr/>
          <p:nvPr/>
        </p:nvSpPr>
        <p:spPr>
          <a:xfrm rot="-498593">
            <a:off x="2793322" y="4661270"/>
            <a:ext cx="427053" cy="99789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21"/>
          <p:cNvSpPr/>
          <p:nvPr/>
        </p:nvSpPr>
        <p:spPr>
          <a:xfrm>
            <a:off x="4204347" y="4561177"/>
            <a:ext cx="3379601" cy="1049089"/>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21"/>
          <p:cNvSpPr/>
          <p:nvPr/>
        </p:nvSpPr>
        <p:spPr>
          <a:xfrm>
            <a:off x="449148" y="4622876"/>
            <a:ext cx="228739" cy="527243"/>
          </a:xfrm>
          <a:custGeom>
            <a:avLst/>
            <a:gdLst/>
            <a:ahLst/>
            <a:cxnLst/>
            <a:rect l="l" t="t" r="r" b="b"/>
            <a:pathLst>
              <a:path w="8865" h="22780" extrusionOk="0">
                <a:moveTo>
                  <a:pt x="2002" y="0"/>
                </a:moveTo>
                <a:lnTo>
                  <a:pt x="1335" y="95"/>
                </a:lnTo>
                <a:lnTo>
                  <a:pt x="954" y="191"/>
                </a:lnTo>
                <a:lnTo>
                  <a:pt x="763" y="381"/>
                </a:lnTo>
                <a:lnTo>
                  <a:pt x="572" y="572"/>
                </a:lnTo>
                <a:lnTo>
                  <a:pt x="382" y="858"/>
                </a:lnTo>
                <a:lnTo>
                  <a:pt x="286" y="1144"/>
                </a:lnTo>
                <a:lnTo>
                  <a:pt x="286" y="1525"/>
                </a:lnTo>
                <a:lnTo>
                  <a:pt x="96" y="4289"/>
                </a:lnTo>
                <a:lnTo>
                  <a:pt x="0" y="5719"/>
                </a:lnTo>
                <a:lnTo>
                  <a:pt x="96" y="7053"/>
                </a:lnTo>
                <a:lnTo>
                  <a:pt x="382" y="11533"/>
                </a:lnTo>
                <a:lnTo>
                  <a:pt x="477" y="13725"/>
                </a:lnTo>
                <a:lnTo>
                  <a:pt x="763" y="15917"/>
                </a:lnTo>
                <a:lnTo>
                  <a:pt x="858" y="17538"/>
                </a:lnTo>
                <a:lnTo>
                  <a:pt x="954" y="19253"/>
                </a:lnTo>
                <a:lnTo>
                  <a:pt x="1049" y="20302"/>
                </a:lnTo>
                <a:lnTo>
                  <a:pt x="1239" y="20778"/>
                </a:lnTo>
                <a:lnTo>
                  <a:pt x="1430" y="21160"/>
                </a:lnTo>
                <a:lnTo>
                  <a:pt x="1811" y="21541"/>
                </a:lnTo>
                <a:lnTo>
                  <a:pt x="2288" y="21732"/>
                </a:lnTo>
                <a:lnTo>
                  <a:pt x="6100" y="22780"/>
                </a:lnTo>
                <a:lnTo>
                  <a:pt x="7530" y="22780"/>
                </a:lnTo>
                <a:lnTo>
                  <a:pt x="7911" y="22685"/>
                </a:lnTo>
                <a:lnTo>
                  <a:pt x="8197" y="22589"/>
                </a:lnTo>
                <a:lnTo>
                  <a:pt x="8388" y="22399"/>
                </a:lnTo>
                <a:lnTo>
                  <a:pt x="8579" y="22113"/>
                </a:lnTo>
                <a:lnTo>
                  <a:pt x="8769" y="21827"/>
                </a:lnTo>
                <a:lnTo>
                  <a:pt x="8769" y="21446"/>
                </a:lnTo>
                <a:lnTo>
                  <a:pt x="8865" y="21064"/>
                </a:lnTo>
                <a:lnTo>
                  <a:pt x="8769" y="20397"/>
                </a:lnTo>
                <a:lnTo>
                  <a:pt x="8674" y="19730"/>
                </a:lnTo>
                <a:lnTo>
                  <a:pt x="8388" y="18396"/>
                </a:lnTo>
                <a:lnTo>
                  <a:pt x="7625" y="15441"/>
                </a:lnTo>
                <a:lnTo>
                  <a:pt x="6672" y="12486"/>
                </a:lnTo>
                <a:lnTo>
                  <a:pt x="6005" y="10199"/>
                </a:lnTo>
                <a:lnTo>
                  <a:pt x="5433" y="7911"/>
                </a:lnTo>
                <a:lnTo>
                  <a:pt x="4957" y="5624"/>
                </a:lnTo>
                <a:lnTo>
                  <a:pt x="4671" y="3241"/>
                </a:lnTo>
                <a:lnTo>
                  <a:pt x="4575" y="2288"/>
                </a:lnTo>
                <a:lnTo>
                  <a:pt x="4290" y="1239"/>
                </a:lnTo>
                <a:lnTo>
                  <a:pt x="4194" y="858"/>
                </a:lnTo>
                <a:lnTo>
                  <a:pt x="4004" y="572"/>
                </a:lnTo>
                <a:lnTo>
                  <a:pt x="3622" y="286"/>
                </a:lnTo>
                <a:lnTo>
                  <a:pt x="3146" y="191"/>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21"/>
          <p:cNvSpPr/>
          <p:nvPr/>
        </p:nvSpPr>
        <p:spPr>
          <a:xfrm>
            <a:off x="1548555" y="-782650"/>
            <a:ext cx="1244448" cy="97215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21"/>
          <p:cNvSpPr/>
          <p:nvPr/>
        </p:nvSpPr>
        <p:spPr>
          <a:xfrm>
            <a:off x="898891" y="-234878"/>
            <a:ext cx="838784" cy="84873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21"/>
          <p:cNvSpPr/>
          <p:nvPr/>
        </p:nvSpPr>
        <p:spPr>
          <a:xfrm>
            <a:off x="8237" y="-549903"/>
            <a:ext cx="692384" cy="68667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21"/>
          <p:cNvSpPr/>
          <p:nvPr/>
        </p:nvSpPr>
        <p:spPr>
          <a:xfrm>
            <a:off x="3309864" y="4856596"/>
            <a:ext cx="338592" cy="308626"/>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21"/>
          <p:cNvSpPr/>
          <p:nvPr/>
        </p:nvSpPr>
        <p:spPr>
          <a:xfrm>
            <a:off x="917582" y="4994694"/>
            <a:ext cx="338594" cy="41152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21"/>
          <p:cNvSpPr/>
          <p:nvPr/>
        </p:nvSpPr>
        <p:spPr>
          <a:xfrm>
            <a:off x="2637419" y="135458"/>
            <a:ext cx="280608" cy="25463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21"/>
          <p:cNvSpPr/>
          <p:nvPr/>
        </p:nvSpPr>
        <p:spPr>
          <a:xfrm>
            <a:off x="8378431" y="4810601"/>
            <a:ext cx="765568" cy="1247347"/>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21"/>
          <p:cNvSpPr/>
          <p:nvPr/>
        </p:nvSpPr>
        <p:spPr>
          <a:xfrm>
            <a:off x="6554467" y="4880054"/>
            <a:ext cx="921120" cy="645556"/>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21"/>
          <p:cNvSpPr/>
          <p:nvPr/>
        </p:nvSpPr>
        <p:spPr>
          <a:xfrm>
            <a:off x="5645551" y="4867189"/>
            <a:ext cx="832672" cy="609535"/>
          </a:xfrm>
          <a:custGeom>
            <a:avLst/>
            <a:gdLst/>
            <a:ahLst/>
            <a:cxnLst/>
            <a:rect l="l" t="t" r="r" b="b"/>
            <a:pathLst>
              <a:path w="26021" h="22590" extrusionOk="0">
                <a:moveTo>
                  <a:pt x="8579" y="1"/>
                </a:moveTo>
                <a:lnTo>
                  <a:pt x="8197" y="96"/>
                </a:lnTo>
                <a:lnTo>
                  <a:pt x="7816" y="191"/>
                </a:lnTo>
                <a:lnTo>
                  <a:pt x="7435" y="382"/>
                </a:lnTo>
                <a:lnTo>
                  <a:pt x="7053" y="668"/>
                </a:lnTo>
                <a:lnTo>
                  <a:pt x="6672" y="954"/>
                </a:lnTo>
                <a:lnTo>
                  <a:pt x="6005" y="1621"/>
                </a:lnTo>
                <a:lnTo>
                  <a:pt x="3241" y="5052"/>
                </a:lnTo>
                <a:lnTo>
                  <a:pt x="1907" y="6863"/>
                </a:lnTo>
                <a:lnTo>
                  <a:pt x="1335" y="7816"/>
                </a:lnTo>
                <a:lnTo>
                  <a:pt x="858" y="8770"/>
                </a:lnTo>
                <a:lnTo>
                  <a:pt x="477" y="9627"/>
                </a:lnTo>
                <a:lnTo>
                  <a:pt x="286" y="10485"/>
                </a:lnTo>
                <a:lnTo>
                  <a:pt x="96" y="11343"/>
                </a:lnTo>
                <a:lnTo>
                  <a:pt x="0" y="12201"/>
                </a:lnTo>
                <a:lnTo>
                  <a:pt x="0" y="13059"/>
                </a:lnTo>
                <a:lnTo>
                  <a:pt x="191" y="13916"/>
                </a:lnTo>
                <a:lnTo>
                  <a:pt x="382" y="14774"/>
                </a:lnTo>
                <a:lnTo>
                  <a:pt x="763" y="15632"/>
                </a:lnTo>
                <a:lnTo>
                  <a:pt x="1525" y="17157"/>
                </a:lnTo>
                <a:lnTo>
                  <a:pt x="1811" y="18015"/>
                </a:lnTo>
                <a:lnTo>
                  <a:pt x="1907" y="18873"/>
                </a:lnTo>
                <a:lnTo>
                  <a:pt x="1907" y="19731"/>
                </a:lnTo>
                <a:lnTo>
                  <a:pt x="1811" y="20684"/>
                </a:lnTo>
                <a:lnTo>
                  <a:pt x="1335" y="22590"/>
                </a:lnTo>
                <a:lnTo>
                  <a:pt x="23257" y="22590"/>
                </a:lnTo>
                <a:lnTo>
                  <a:pt x="24019" y="21160"/>
                </a:lnTo>
                <a:lnTo>
                  <a:pt x="24496" y="20112"/>
                </a:lnTo>
                <a:lnTo>
                  <a:pt x="24972" y="19063"/>
                </a:lnTo>
                <a:lnTo>
                  <a:pt x="25735" y="16871"/>
                </a:lnTo>
                <a:lnTo>
                  <a:pt x="26021" y="15918"/>
                </a:lnTo>
                <a:lnTo>
                  <a:pt x="26021" y="14965"/>
                </a:lnTo>
                <a:lnTo>
                  <a:pt x="26021" y="14107"/>
                </a:lnTo>
                <a:lnTo>
                  <a:pt x="25735" y="13249"/>
                </a:lnTo>
                <a:lnTo>
                  <a:pt x="25449" y="12391"/>
                </a:lnTo>
                <a:lnTo>
                  <a:pt x="24972" y="11629"/>
                </a:lnTo>
                <a:lnTo>
                  <a:pt x="24401" y="10866"/>
                </a:lnTo>
                <a:lnTo>
                  <a:pt x="23638" y="10199"/>
                </a:lnTo>
                <a:lnTo>
                  <a:pt x="23161" y="9818"/>
                </a:lnTo>
                <a:lnTo>
                  <a:pt x="16966" y="4862"/>
                </a:lnTo>
                <a:lnTo>
                  <a:pt x="14488" y="2860"/>
                </a:lnTo>
                <a:lnTo>
                  <a:pt x="13249" y="2002"/>
                </a:lnTo>
                <a:lnTo>
                  <a:pt x="11914" y="1144"/>
                </a:lnTo>
                <a:lnTo>
                  <a:pt x="10961" y="573"/>
                </a:lnTo>
                <a:lnTo>
                  <a:pt x="10485" y="382"/>
                </a:lnTo>
                <a:lnTo>
                  <a:pt x="9913" y="191"/>
                </a:lnTo>
                <a:lnTo>
                  <a:pt x="9055"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21"/>
          <p:cNvSpPr/>
          <p:nvPr/>
        </p:nvSpPr>
        <p:spPr>
          <a:xfrm>
            <a:off x="5523533" y="5013777"/>
            <a:ext cx="277600" cy="259788"/>
          </a:xfrm>
          <a:custGeom>
            <a:avLst/>
            <a:gdLst/>
            <a:ahLst/>
            <a:cxnLst/>
            <a:rect l="l" t="t" r="r" b="b"/>
            <a:pathLst>
              <a:path w="8675" h="9628" extrusionOk="0">
                <a:moveTo>
                  <a:pt x="3909" y="0"/>
                </a:moveTo>
                <a:lnTo>
                  <a:pt x="3432" y="96"/>
                </a:lnTo>
                <a:lnTo>
                  <a:pt x="2956" y="286"/>
                </a:lnTo>
                <a:lnTo>
                  <a:pt x="2479" y="572"/>
                </a:lnTo>
                <a:lnTo>
                  <a:pt x="2098" y="858"/>
                </a:lnTo>
                <a:lnTo>
                  <a:pt x="1621" y="1335"/>
                </a:lnTo>
                <a:lnTo>
                  <a:pt x="1240" y="1811"/>
                </a:lnTo>
                <a:lnTo>
                  <a:pt x="763" y="2383"/>
                </a:lnTo>
                <a:lnTo>
                  <a:pt x="573" y="2860"/>
                </a:lnTo>
                <a:lnTo>
                  <a:pt x="287" y="3336"/>
                </a:lnTo>
                <a:lnTo>
                  <a:pt x="191" y="3813"/>
                </a:lnTo>
                <a:lnTo>
                  <a:pt x="96" y="4290"/>
                </a:lnTo>
                <a:lnTo>
                  <a:pt x="1" y="4861"/>
                </a:lnTo>
                <a:lnTo>
                  <a:pt x="1" y="5338"/>
                </a:lnTo>
                <a:lnTo>
                  <a:pt x="191" y="5910"/>
                </a:lnTo>
                <a:lnTo>
                  <a:pt x="287" y="6386"/>
                </a:lnTo>
                <a:lnTo>
                  <a:pt x="763" y="7244"/>
                </a:lnTo>
                <a:lnTo>
                  <a:pt x="1335" y="8007"/>
                </a:lnTo>
                <a:lnTo>
                  <a:pt x="2098" y="8674"/>
                </a:lnTo>
                <a:lnTo>
                  <a:pt x="2860" y="9246"/>
                </a:lnTo>
                <a:lnTo>
                  <a:pt x="3527" y="9532"/>
                </a:lnTo>
                <a:lnTo>
                  <a:pt x="4290" y="9627"/>
                </a:lnTo>
                <a:lnTo>
                  <a:pt x="4957" y="9627"/>
                </a:lnTo>
                <a:lnTo>
                  <a:pt x="5624" y="9436"/>
                </a:lnTo>
                <a:lnTo>
                  <a:pt x="6196" y="9151"/>
                </a:lnTo>
                <a:lnTo>
                  <a:pt x="6673" y="8865"/>
                </a:lnTo>
                <a:lnTo>
                  <a:pt x="7149" y="8579"/>
                </a:lnTo>
                <a:lnTo>
                  <a:pt x="7531" y="8197"/>
                </a:lnTo>
                <a:lnTo>
                  <a:pt x="7817" y="7721"/>
                </a:lnTo>
                <a:lnTo>
                  <a:pt x="8102" y="7244"/>
                </a:lnTo>
                <a:lnTo>
                  <a:pt x="8293" y="6768"/>
                </a:lnTo>
                <a:lnTo>
                  <a:pt x="8484" y="6291"/>
                </a:lnTo>
                <a:lnTo>
                  <a:pt x="8674" y="5147"/>
                </a:lnTo>
                <a:lnTo>
                  <a:pt x="8674" y="4099"/>
                </a:lnTo>
                <a:lnTo>
                  <a:pt x="8579" y="3622"/>
                </a:lnTo>
                <a:lnTo>
                  <a:pt x="8388" y="3146"/>
                </a:lnTo>
                <a:lnTo>
                  <a:pt x="8198" y="2669"/>
                </a:lnTo>
                <a:lnTo>
                  <a:pt x="7912" y="2193"/>
                </a:lnTo>
                <a:lnTo>
                  <a:pt x="7054" y="1239"/>
                </a:lnTo>
                <a:lnTo>
                  <a:pt x="6673" y="858"/>
                </a:lnTo>
                <a:lnTo>
                  <a:pt x="6196" y="572"/>
                </a:lnTo>
                <a:lnTo>
                  <a:pt x="5720" y="286"/>
                </a:lnTo>
                <a:lnTo>
                  <a:pt x="5338" y="96"/>
                </a:lnTo>
                <a:lnTo>
                  <a:pt x="48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21"/>
          <p:cNvSpPr/>
          <p:nvPr/>
        </p:nvSpPr>
        <p:spPr>
          <a:xfrm rot="10800000" flipH="1">
            <a:off x="2147784" y="4770741"/>
            <a:ext cx="146432" cy="118345"/>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21"/>
          <p:cNvSpPr/>
          <p:nvPr/>
        </p:nvSpPr>
        <p:spPr>
          <a:xfrm rot="10800000" flipH="1">
            <a:off x="1607249" y="4932951"/>
            <a:ext cx="143392" cy="110601"/>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21"/>
          <p:cNvSpPr/>
          <p:nvPr/>
        </p:nvSpPr>
        <p:spPr>
          <a:xfrm rot="10800000" flipH="1">
            <a:off x="1875665" y="4840374"/>
            <a:ext cx="143360" cy="105448"/>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21"/>
          <p:cNvSpPr/>
          <p:nvPr/>
        </p:nvSpPr>
        <p:spPr>
          <a:xfrm rot="10800000" flipH="1">
            <a:off x="2302697" y="5041640"/>
            <a:ext cx="149504" cy="97731"/>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21"/>
          <p:cNvSpPr/>
          <p:nvPr/>
        </p:nvSpPr>
        <p:spPr>
          <a:xfrm rot="10800000" flipH="1">
            <a:off x="1880235" y="5102347"/>
            <a:ext cx="134240" cy="115755"/>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21"/>
          <p:cNvSpPr/>
          <p:nvPr/>
        </p:nvSpPr>
        <p:spPr>
          <a:xfrm>
            <a:off x="8703233" y="-176999"/>
            <a:ext cx="231808" cy="236637"/>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21"/>
          <p:cNvSpPr/>
          <p:nvPr/>
        </p:nvSpPr>
        <p:spPr>
          <a:xfrm>
            <a:off x="8954046" y="35163"/>
            <a:ext cx="338592" cy="308626"/>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21"/>
          <p:cNvSpPr/>
          <p:nvPr/>
        </p:nvSpPr>
        <p:spPr>
          <a:xfrm>
            <a:off x="8386017" y="72454"/>
            <a:ext cx="234880" cy="213486"/>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21"/>
          <p:cNvSpPr/>
          <p:nvPr/>
        </p:nvSpPr>
        <p:spPr>
          <a:xfrm>
            <a:off x="7855297" y="-148722"/>
            <a:ext cx="79360" cy="19548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21"/>
          <p:cNvSpPr/>
          <p:nvPr/>
        </p:nvSpPr>
        <p:spPr>
          <a:xfrm>
            <a:off x="561919" y="135483"/>
            <a:ext cx="67104" cy="54019"/>
          </a:xfrm>
          <a:custGeom>
            <a:avLst/>
            <a:gdLst/>
            <a:ahLst/>
            <a:cxnLst/>
            <a:rect l="l" t="t" r="r" b="b"/>
            <a:pathLst>
              <a:path w="2097" h="2002" extrusionOk="0">
                <a:moveTo>
                  <a:pt x="763" y="0"/>
                </a:moveTo>
                <a:lnTo>
                  <a:pt x="477" y="95"/>
                </a:lnTo>
                <a:lnTo>
                  <a:pt x="286" y="286"/>
                </a:lnTo>
                <a:lnTo>
                  <a:pt x="95" y="667"/>
                </a:lnTo>
                <a:lnTo>
                  <a:pt x="0" y="1144"/>
                </a:lnTo>
                <a:lnTo>
                  <a:pt x="0" y="1430"/>
                </a:lnTo>
                <a:lnTo>
                  <a:pt x="286" y="1620"/>
                </a:lnTo>
                <a:lnTo>
                  <a:pt x="858" y="1906"/>
                </a:lnTo>
                <a:lnTo>
                  <a:pt x="1334" y="2002"/>
                </a:lnTo>
                <a:lnTo>
                  <a:pt x="1811" y="1906"/>
                </a:lnTo>
                <a:lnTo>
                  <a:pt x="2097" y="1811"/>
                </a:lnTo>
                <a:lnTo>
                  <a:pt x="2097" y="1525"/>
                </a:lnTo>
                <a:lnTo>
                  <a:pt x="2097" y="858"/>
                </a:lnTo>
                <a:lnTo>
                  <a:pt x="2002" y="572"/>
                </a:lnTo>
                <a:lnTo>
                  <a:pt x="1906" y="381"/>
                </a:lnTo>
                <a:lnTo>
                  <a:pt x="1716" y="286"/>
                </a:lnTo>
                <a:lnTo>
                  <a:pt x="1239"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21"/>
          <p:cNvSpPr/>
          <p:nvPr/>
        </p:nvSpPr>
        <p:spPr>
          <a:xfrm>
            <a:off x="8105409" y="55400"/>
            <a:ext cx="100704" cy="77197"/>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21"/>
          <p:cNvSpPr/>
          <p:nvPr/>
        </p:nvSpPr>
        <p:spPr>
          <a:xfrm>
            <a:off x="6489611" y="-214290"/>
            <a:ext cx="155584" cy="12603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21"/>
          <p:cNvSpPr/>
          <p:nvPr/>
        </p:nvSpPr>
        <p:spPr>
          <a:xfrm>
            <a:off x="5666091" y="-67694"/>
            <a:ext cx="149472" cy="113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21"/>
          <p:cNvSpPr/>
          <p:nvPr/>
        </p:nvSpPr>
        <p:spPr>
          <a:xfrm>
            <a:off x="6022955" y="305205"/>
            <a:ext cx="149472" cy="100321"/>
          </a:xfrm>
          <a:custGeom>
            <a:avLst/>
            <a:gdLst/>
            <a:ahLst/>
            <a:cxnLst/>
            <a:rect l="l" t="t" r="r" b="b"/>
            <a:pathLst>
              <a:path w="4671" h="3718" extrusionOk="0">
                <a:moveTo>
                  <a:pt x="4099" y="1"/>
                </a:moveTo>
                <a:lnTo>
                  <a:pt x="3908" y="287"/>
                </a:lnTo>
                <a:lnTo>
                  <a:pt x="3908" y="477"/>
                </a:lnTo>
                <a:lnTo>
                  <a:pt x="3717" y="1430"/>
                </a:lnTo>
                <a:lnTo>
                  <a:pt x="3717" y="1907"/>
                </a:lnTo>
                <a:lnTo>
                  <a:pt x="3717" y="2002"/>
                </a:lnTo>
                <a:lnTo>
                  <a:pt x="3622" y="2288"/>
                </a:lnTo>
                <a:lnTo>
                  <a:pt x="3527" y="2574"/>
                </a:lnTo>
                <a:lnTo>
                  <a:pt x="3146" y="2574"/>
                </a:lnTo>
                <a:lnTo>
                  <a:pt x="2574" y="2193"/>
                </a:lnTo>
                <a:lnTo>
                  <a:pt x="2002" y="1716"/>
                </a:lnTo>
                <a:lnTo>
                  <a:pt x="1430" y="1049"/>
                </a:lnTo>
                <a:lnTo>
                  <a:pt x="763" y="668"/>
                </a:lnTo>
                <a:lnTo>
                  <a:pt x="477" y="572"/>
                </a:lnTo>
                <a:lnTo>
                  <a:pt x="191" y="668"/>
                </a:lnTo>
                <a:lnTo>
                  <a:pt x="0" y="858"/>
                </a:lnTo>
                <a:lnTo>
                  <a:pt x="0" y="1049"/>
                </a:lnTo>
                <a:lnTo>
                  <a:pt x="95" y="1240"/>
                </a:lnTo>
                <a:lnTo>
                  <a:pt x="381" y="1430"/>
                </a:lnTo>
                <a:lnTo>
                  <a:pt x="763" y="1716"/>
                </a:lnTo>
                <a:lnTo>
                  <a:pt x="1144" y="2098"/>
                </a:lnTo>
                <a:lnTo>
                  <a:pt x="1620" y="2574"/>
                </a:lnTo>
                <a:lnTo>
                  <a:pt x="2192" y="2955"/>
                </a:lnTo>
                <a:lnTo>
                  <a:pt x="3336" y="3623"/>
                </a:lnTo>
                <a:lnTo>
                  <a:pt x="3431" y="3718"/>
                </a:lnTo>
                <a:lnTo>
                  <a:pt x="4003" y="3718"/>
                </a:lnTo>
                <a:lnTo>
                  <a:pt x="4194" y="3432"/>
                </a:lnTo>
                <a:lnTo>
                  <a:pt x="4289" y="3241"/>
                </a:lnTo>
                <a:lnTo>
                  <a:pt x="4480" y="2574"/>
                </a:lnTo>
                <a:lnTo>
                  <a:pt x="4480" y="2098"/>
                </a:lnTo>
                <a:lnTo>
                  <a:pt x="4671" y="763"/>
                </a:lnTo>
                <a:lnTo>
                  <a:pt x="4671" y="572"/>
                </a:lnTo>
                <a:lnTo>
                  <a:pt x="4671" y="382"/>
                </a:lnTo>
                <a:lnTo>
                  <a:pt x="4575" y="96"/>
                </a:lnTo>
                <a:lnTo>
                  <a:pt x="448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21"/>
          <p:cNvSpPr/>
          <p:nvPr/>
        </p:nvSpPr>
        <p:spPr>
          <a:xfrm>
            <a:off x="6288299" y="243496"/>
            <a:ext cx="170816" cy="100321"/>
          </a:xfrm>
          <a:custGeom>
            <a:avLst/>
            <a:gdLst/>
            <a:ahLst/>
            <a:cxnLst/>
            <a:rect l="l" t="t" r="r" b="b"/>
            <a:pathLst>
              <a:path w="5338" h="3718" extrusionOk="0">
                <a:moveTo>
                  <a:pt x="4766" y="0"/>
                </a:moveTo>
                <a:lnTo>
                  <a:pt x="4671" y="95"/>
                </a:lnTo>
                <a:lnTo>
                  <a:pt x="4385" y="572"/>
                </a:lnTo>
                <a:lnTo>
                  <a:pt x="3908" y="1620"/>
                </a:lnTo>
                <a:lnTo>
                  <a:pt x="3718" y="2192"/>
                </a:lnTo>
                <a:lnTo>
                  <a:pt x="3622" y="2383"/>
                </a:lnTo>
                <a:lnTo>
                  <a:pt x="3432" y="2574"/>
                </a:lnTo>
                <a:lnTo>
                  <a:pt x="3241" y="2669"/>
                </a:lnTo>
                <a:lnTo>
                  <a:pt x="3146" y="2669"/>
                </a:lnTo>
                <a:lnTo>
                  <a:pt x="2955" y="2574"/>
                </a:lnTo>
                <a:lnTo>
                  <a:pt x="2765" y="2383"/>
                </a:lnTo>
                <a:lnTo>
                  <a:pt x="2479" y="2097"/>
                </a:lnTo>
                <a:lnTo>
                  <a:pt x="1525" y="1239"/>
                </a:lnTo>
                <a:lnTo>
                  <a:pt x="763" y="667"/>
                </a:lnTo>
                <a:lnTo>
                  <a:pt x="382" y="572"/>
                </a:lnTo>
                <a:lnTo>
                  <a:pt x="191" y="667"/>
                </a:lnTo>
                <a:lnTo>
                  <a:pt x="0" y="858"/>
                </a:lnTo>
                <a:lnTo>
                  <a:pt x="0" y="1049"/>
                </a:lnTo>
                <a:lnTo>
                  <a:pt x="96" y="1239"/>
                </a:lnTo>
                <a:lnTo>
                  <a:pt x="286" y="1430"/>
                </a:lnTo>
                <a:lnTo>
                  <a:pt x="1430" y="2288"/>
                </a:lnTo>
                <a:lnTo>
                  <a:pt x="2288" y="3050"/>
                </a:lnTo>
                <a:lnTo>
                  <a:pt x="2383" y="3145"/>
                </a:lnTo>
                <a:lnTo>
                  <a:pt x="3050" y="3622"/>
                </a:lnTo>
                <a:lnTo>
                  <a:pt x="3432" y="3717"/>
                </a:lnTo>
                <a:lnTo>
                  <a:pt x="3813" y="3527"/>
                </a:lnTo>
                <a:lnTo>
                  <a:pt x="4004" y="3336"/>
                </a:lnTo>
                <a:lnTo>
                  <a:pt x="4194" y="2955"/>
                </a:lnTo>
                <a:lnTo>
                  <a:pt x="5052" y="1049"/>
                </a:lnTo>
                <a:lnTo>
                  <a:pt x="5243" y="572"/>
                </a:lnTo>
                <a:lnTo>
                  <a:pt x="5338" y="286"/>
                </a:lnTo>
                <a:lnTo>
                  <a:pt x="5243" y="191"/>
                </a:lnTo>
                <a:lnTo>
                  <a:pt x="514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21"/>
          <p:cNvSpPr/>
          <p:nvPr/>
        </p:nvSpPr>
        <p:spPr>
          <a:xfrm>
            <a:off x="6236459" y="-165424"/>
            <a:ext cx="143360" cy="110601"/>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21"/>
          <p:cNvSpPr/>
          <p:nvPr/>
        </p:nvSpPr>
        <p:spPr>
          <a:xfrm>
            <a:off x="5952779" y="-116559"/>
            <a:ext cx="143392" cy="10803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21"/>
          <p:cNvSpPr/>
          <p:nvPr/>
        </p:nvSpPr>
        <p:spPr>
          <a:xfrm>
            <a:off x="5565451" y="163762"/>
            <a:ext cx="146432" cy="97758"/>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21"/>
          <p:cNvSpPr/>
          <p:nvPr/>
        </p:nvSpPr>
        <p:spPr>
          <a:xfrm>
            <a:off x="6117483" y="91746"/>
            <a:ext cx="143392" cy="92604"/>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21"/>
          <p:cNvSpPr/>
          <p:nvPr/>
        </p:nvSpPr>
        <p:spPr>
          <a:xfrm>
            <a:off x="5867403" y="130331"/>
            <a:ext cx="137280" cy="84887"/>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21"/>
          <p:cNvSpPr/>
          <p:nvPr/>
        </p:nvSpPr>
        <p:spPr>
          <a:xfrm>
            <a:off x="6413355" y="42881"/>
            <a:ext cx="134240" cy="87477"/>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21"/>
          <p:cNvSpPr/>
          <p:nvPr/>
        </p:nvSpPr>
        <p:spPr>
          <a:xfrm>
            <a:off x="6666507" y="-8548"/>
            <a:ext cx="128128" cy="74607"/>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21"/>
          <p:cNvSpPr/>
          <p:nvPr/>
        </p:nvSpPr>
        <p:spPr>
          <a:xfrm rot="10800000">
            <a:off x="7521315" y="4798693"/>
            <a:ext cx="149472" cy="115755"/>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21"/>
          <p:cNvSpPr/>
          <p:nvPr/>
        </p:nvSpPr>
        <p:spPr>
          <a:xfrm rot="10800000">
            <a:off x="8091651" y="4703526"/>
            <a:ext cx="143392" cy="110628"/>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21"/>
          <p:cNvSpPr/>
          <p:nvPr/>
        </p:nvSpPr>
        <p:spPr>
          <a:xfrm rot="10800000">
            <a:off x="7811043" y="4749828"/>
            <a:ext cx="143392" cy="110628"/>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21"/>
          <p:cNvSpPr/>
          <p:nvPr/>
        </p:nvSpPr>
        <p:spPr>
          <a:xfrm rot="10800000">
            <a:off x="7972707" y="4960723"/>
            <a:ext cx="146432" cy="92604"/>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21"/>
          <p:cNvSpPr/>
          <p:nvPr/>
        </p:nvSpPr>
        <p:spPr>
          <a:xfrm rot="10800000">
            <a:off x="7722595" y="4999308"/>
            <a:ext cx="137280" cy="84887"/>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21"/>
          <p:cNvSpPr/>
          <p:nvPr/>
        </p:nvSpPr>
        <p:spPr>
          <a:xfrm>
            <a:off x="3561579" y="-211727"/>
            <a:ext cx="244032" cy="108038"/>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21"/>
          <p:cNvSpPr/>
          <p:nvPr/>
        </p:nvSpPr>
        <p:spPr>
          <a:xfrm>
            <a:off x="3811659" y="261493"/>
            <a:ext cx="240992" cy="105475"/>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21"/>
          <p:cNvSpPr/>
          <p:nvPr/>
        </p:nvSpPr>
        <p:spPr>
          <a:xfrm>
            <a:off x="4641291" y="12013"/>
            <a:ext cx="268416" cy="11062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21"/>
          <p:cNvSpPr/>
          <p:nvPr/>
        </p:nvSpPr>
        <p:spPr>
          <a:xfrm>
            <a:off x="4446091" y="-180858"/>
            <a:ext cx="225728" cy="95167"/>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21"/>
          <p:cNvSpPr/>
          <p:nvPr/>
        </p:nvSpPr>
        <p:spPr>
          <a:xfrm>
            <a:off x="3213755" y="44501"/>
            <a:ext cx="244032" cy="92604"/>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21"/>
          <p:cNvSpPr/>
          <p:nvPr/>
        </p:nvSpPr>
        <p:spPr>
          <a:xfrm>
            <a:off x="4034315" y="-129430"/>
            <a:ext cx="213536" cy="92604"/>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21"/>
          <p:cNvSpPr/>
          <p:nvPr/>
        </p:nvSpPr>
        <p:spPr>
          <a:xfrm>
            <a:off x="4192939" y="78902"/>
            <a:ext cx="228768" cy="90014"/>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21"/>
          <p:cNvSpPr/>
          <p:nvPr/>
        </p:nvSpPr>
        <p:spPr>
          <a:xfrm>
            <a:off x="3729323" y="9449"/>
            <a:ext cx="213536" cy="90041"/>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21"/>
          <p:cNvSpPr/>
          <p:nvPr/>
        </p:nvSpPr>
        <p:spPr>
          <a:xfrm>
            <a:off x="4089150" y="5019877"/>
            <a:ext cx="213536" cy="9519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21"/>
          <p:cNvSpPr/>
          <p:nvPr/>
        </p:nvSpPr>
        <p:spPr>
          <a:xfrm>
            <a:off x="4449278" y="4912543"/>
            <a:ext cx="216576" cy="82324"/>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21"/>
          <p:cNvSpPr/>
          <p:nvPr/>
        </p:nvSpPr>
        <p:spPr>
          <a:xfrm>
            <a:off x="3759742" y="4857873"/>
            <a:ext cx="204384" cy="79733"/>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21"/>
          <p:cNvSpPr/>
          <p:nvPr/>
        </p:nvSpPr>
        <p:spPr>
          <a:xfrm>
            <a:off x="4186750" y="4798701"/>
            <a:ext cx="189152" cy="7976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21"/>
          <p:cNvSpPr/>
          <p:nvPr/>
        </p:nvSpPr>
        <p:spPr>
          <a:xfrm>
            <a:off x="1551595" y="-782650"/>
            <a:ext cx="4450016" cy="1316773"/>
          </a:xfrm>
          <a:custGeom>
            <a:avLst/>
            <a:gdLst/>
            <a:ahLst/>
            <a:cxnLst/>
            <a:rect l="l" t="t" r="r" b="b"/>
            <a:pathLst>
              <a:path w="139063" h="48801" extrusionOk="0">
                <a:moveTo>
                  <a:pt x="1" y="0"/>
                </a:moveTo>
                <a:lnTo>
                  <a:pt x="477" y="572"/>
                </a:lnTo>
                <a:lnTo>
                  <a:pt x="1430" y="1716"/>
                </a:lnTo>
                <a:lnTo>
                  <a:pt x="2288" y="2764"/>
                </a:lnTo>
                <a:lnTo>
                  <a:pt x="3241" y="3717"/>
                </a:lnTo>
                <a:lnTo>
                  <a:pt x="5052" y="5719"/>
                </a:lnTo>
                <a:lnTo>
                  <a:pt x="7054" y="7625"/>
                </a:lnTo>
                <a:lnTo>
                  <a:pt x="9437" y="9817"/>
                </a:lnTo>
                <a:lnTo>
                  <a:pt x="11533" y="12105"/>
                </a:lnTo>
                <a:lnTo>
                  <a:pt x="13535" y="14488"/>
                </a:lnTo>
                <a:lnTo>
                  <a:pt x="15346" y="16966"/>
                </a:lnTo>
                <a:lnTo>
                  <a:pt x="21446" y="25735"/>
                </a:lnTo>
                <a:lnTo>
                  <a:pt x="23257" y="28117"/>
                </a:lnTo>
                <a:lnTo>
                  <a:pt x="25068" y="30310"/>
                </a:lnTo>
                <a:lnTo>
                  <a:pt x="26307" y="31644"/>
                </a:lnTo>
                <a:lnTo>
                  <a:pt x="27641" y="32788"/>
                </a:lnTo>
                <a:lnTo>
                  <a:pt x="29071" y="33932"/>
                </a:lnTo>
                <a:lnTo>
                  <a:pt x="30501" y="34980"/>
                </a:lnTo>
                <a:lnTo>
                  <a:pt x="32121" y="35933"/>
                </a:lnTo>
                <a:lnTo>
                  <a:pt x="33742" y="36791"/>
                </a:lnTo>
                <a:lnTo>
                  <a:pt x="35457" y="37649"/>
                </a:lnTo>
                <a:lnTo>
                  <a:pt x="37268" y="38316"/>
                </a:lnTo>
                <a:lnTo>
                  <a:pt x="40223" y="39269"/>
                </a:lnTo>
                <a:lnTo>
                  <a:pt x="43178" y="40127"/>
                </a:lnTo>
                <a:lnTo>
                  <a:pt x="49182" y="41652"/>
                </a:lnTo>
                <a:lnTo>
                  <a:pt x="49659" y="41747"/>
                </a:lnTo>
                <a:lnTo>
                  <a:pt x="62717" y="44797"/>
                </a:lnTo>
                <a:lnTo>
                  <a:pt x="65290" y="45369"/>
                </a:lnTo>
                <a:lnTo>
                  <a:pt x="68436" y="46132"/>
                </a:lnTo>
                <a:lnTo>
                  <a:pt x="72153" y="46990"/>
                </a:lnTo>
                <a:lnTo>
                  <a:pt x="75870" y="47752"/>
                </a:lnTo>
                <a:lnTo>
                  <a:pt x="78348" y="48229"/>
                </a:lnTo>
                <a:lnTo>
                  <a:pt x="80731" y="48515"/>
                </a:lnTo>
                <a:lnTo>
                  <a:pt x="83019" y="48801"/>
                </a:lnTo>
                <a:lnTo>
                  <a:pt x="86545" y="48801"/>
                </a:lnTo>
                <a:lnTo>
                  <a:pt x="87975" y="48705"/>
                </a:lnTo>
                <a:lnTo>
                  <a:pt x="88928" y="48610"/>
                </a:lnTo>
                <a:lnTo>
                  <a:pt x="91502" y="48324"/>
                </a:lnTo>
                <a:lnTo>
                  <a:pt x="93980" y="47847"/>
                </a:lnTo>
                <a:lnTo>
                  <a:pt x="96458" y="47180"/>
                </a:lnTo>
                <a:lnTo>
                  <a:pt x="98936" y="46322"/>
                </a:lnTo>
                <a:lnTo>
                  <a:pt x="103511" y="44416"/>
                </a:lnTo>
                <a:lnTo>
                  <a:pt x="104464" y="43940"/>
                </a:lnTo>
                <a:lnTo>
                  <a:pt x="105322" y="43463"/>
                </a:lnTo>
                <a:lnTo>
                  <a:pt x="106275" y="42891"/>
                </a:lnTo>
                <a:lnTo>
                  <a:pt x="107133" y="42319"/>
                </a:lnTo>
                <a:lnTo>
                  <a:pt x="108563" y="41175"/>
                </a:lnTo>
                <a:lnTo>
                  <a:pt x="109802" y="40032"/>
                </a:lnTo>
                <a:lnTo>
                  <a:pt x="110850" y="38888"/>
                </a:lnTo>
                <a:lnTo>
                  <a:pt x="111803" y="37744"/>
                </a:lnTo>
                <a:lnTo>
                  <a:pt x="113138" y="36029"/>
                </a:lnTo>
                <a:lnTo>
                  <a:pt x="114377" y="34313"/>
                </a:lnTo>
                <a:lnTo>
                  <a:pt x="115425" y="32597"/>
                </a:lnTo>
                <a:lnTo>
                  <a:pt x="116283" y="30977"/>
                </a:lnTo>
                <a:lnTo>
                  <a:pt x="118189" y="27546"/>
                </a:lnTo>
                <a:lnTo>
                  <a:pt x="120858" y="22494"/>
                </a:lnTo>
                <a:lnTo>
                  <a:pt x="121907" y="20778"/>
                </a:lnTo>
                <a:lnTo>
                  <a:pt x="122955" y="19158"/>
                </a:lnTo>
                <a:lnTo>
                  <a:pt x="124003" y="17633"/>
                </a:lnTo>
                <a:lnTo>
                  <a:pt x="125147" y="16203"/>
                </a:lnTo>
                <a:lnTo>
                  <a:pt x="126291" y="14774"/>
                </a:lnTo>
                <a:lnTo>
                  <a:pt x="127530" y="13439"/>
                </a:lnTo>
                <a:lnTo>
                  <a:pt x="129913" y="11056"/>
                </a:lnTo>
                <a:lnTo>
                  <a:pt x="132010" y="8864"/>
                </a:lnTo>
                <a:lnTo>
                  <a:pt x="133916" y="6767"/>
                </a:lnTo>
                <a:lnTo>
                  <a:pt x="135727" y="4480"/>
                </a:lnTo>
                <a:lnTo>
                  <a:pt x="137443" y="2288"/>
                </a:lnTo>
                <a:lnTo>
                  <a:pt x="139063" y="0"/>
                </a:lnTo>
                <a:lnTo>
                  <a:pt x="137061" y="0"/>
                </a:lnTo>
                <a:lnTo>
                  <a:pt x="136108" y="1239"/>
                </a:lnTo>
                <a:lnTo>
                  <a:pt x="134393" y="3431"/>
                </a:lnTo>
                <a:lnTo>
                  <a:pt x="132677" y="5623"/>
                </a:lnTo>
                <a:lnTo>
                  <a:pt x="130771" y="7720"/>
                </a:lnTo>
                <a:lnTo>
                  <a:pt x="128769" y="9817"/>
                </a:lnTo>
                <a:lnTo>
                  <a:pt x="126291" y="12295"/>
                </a:lnTo>
                <a:lnTo>
                  <a:pt x="125052" y="13725"/>
                </a:lnTo>
                <a:lnTo>
                  <a:pt x="123813" y="15155"/>
                </a:lnTo>
                <a:lnTo>
                  <a:pt x="122669" y="16585"/>
                </a:lnTo>
                <a:lnTo>
                  <a:pt x="121525" y="18205"/>
                </a:lnTo>
                <a:lnTo>
                  <a:pt x="120477" y="19921"/>
                </a:lnTo>
                <a:lnTo>
                  <a:pt x="119428" y="21731"/>
                </a:lnTo>
                <a:lnTo>
                  <a:pt x="116664" y="26688"/>
                </a:lnTo>
                <a:lnTo>
                  <a:pt x="114853" y="30119"/>
                </a:lnTo>
                <a:lnTo>
                  <a:pt x="113900" y="31739"/>
                </a:lnTo>
                <a:lnTo>
                  <a:pt x="112947" y="33360"/>
                </a:lnTo>
                <a:lnTo>
                  <a:pt x="111803" y="35075"/>
                </a:lnTo>
                <a:lnTo>
                  <a:pt x="110469" y="36696"/>
                </a:lnTo>
                <a:lnTo>
                  <a:pt x="109325" y="38030"/>
                </a:lnTo>
                <a:lnTo>
                  <a:pt x="108277" y="39174"/>
                </a:lnTo>
                <a:lnTo>
                  <a:pt x="107133" y="40127"/>
                </a:lnTo>
                <a:lnTo>
                  <a:pt x="106084" y="40985"/>
                </a:lnTo>
                <a:lnTo>
                  <a:pt x="105322" y="41557"/>
                </a:lnTo>
                <a:lnTo>
                  <a:pt x="104559" y="42033"/>
                </a:lnTo>
                <a:lnTo>
                  <a:pt x="103702" y="42415"/>
                </a:lnTo>
                <a:lnTo>
                  <a:pt x="102844" y="42796"/>
                </a:lnTo>
                <a:lnTo>
                  <a:pt x="98269" y="44702"/>
                </a:lnTo>
                <a:lnTo>
                  <a:pt x="95981" y="45560"/>
                </a:lnTo>
                <a:lnTo>
                  <a:pt x="93598" y="46227"/>
                </a:lnTo>
                <a:lnTo>
                  <a:pt x="91311" y="46704"/>
                </a:lnTo>
                <a:lnTo>
                  <a:pt x="88833" y="46990"/>
                </a:lnTo>
                <a:lnTo>
                  <a:pt x="87784" y="46990"/>
                </a:lnTo>
                <a:lnTo>
                  <a:pt x="86450" y="47180"/>
                </a:lnTo>
                <a:lnTo>
                  <a:pt x="83972" y="47180"/>
                </a:lnTo>
                <a:lnTo>
                  <a:pt x="81494" y="46894"/>
                </a:lnTo>
                <a:lnTo>
                  <a:pt x="78920" y="46608"/>
                </a:lnTo>
                <a:lnTo>
                  <a:pt x="76156" y="46132"/>
                </a:lnTo>
                <a:lnTo>
                  <a:pt x="72534" y="45369"/>
                </a:lnTo>
                <a:lnTo>
                  <a:pt x="68817" y="44511"/>
                </a:lnTo>
                <a:lnTo>
                  <a:pt x="65672" y="43749"/>
                </a:lnTo>
                <a:lnTo>
                  <a:pt x="63098" y="43082"/>
                </a:lnTo>
                <a:lnTo>
                  <a:pt x="50040" y="40127"/>
                </a:lnTo>
                <a:lnTo>
                  <a:pt x="49564" y="39936"/>
                </a:lnTo>
                <a:lnTo>
                  <a:pt x="43654" y="38507"/>
                </a:lnTo>
                <a:lnTo>
                  <a:pt x="40699" y="37649"/>
                </a:lnTo>
                <a:lnTo>
                  <a:pt x="37840" y="36696"/>
                </a:lnTo>
                <a:lnTo>
                  <a:pt x="36124" y="36029"/>
                </a:lnTo>
                <a:lnTo>
                  <a:pt x="34504" y="35361"/>
                </a:lnTo>
                <a:lnTo>
                  <a:pt x="32979" y="34503"/>
                </a:lnTo>
                <a:lnTo>
                  <a:pt x="31454" y="33646"/>
                </a:lnTo>
                <a:lnTo>
                  <a:pt x="30024" y="32597"/>
                </a:lnTo>
                <a:lnTo>
                  <a:pt x="28785" y="31549"/>
                </a:lnTo>
                <a:lnTo>
                  <a:pt x="27546" y="30405"/>
                </a:lnTo>
                <a:lnTo>
                  <a:pt x="26307" y="29166"/>
                </a:lnTo>
                <a:lnTo>
                  <a:pt x="24591" y="27069"/>
                </a:lnTo>
                <a:lnTo>
                  <a:pt x="22876" y="24782"/>
                </a:lnTo>
                <a:lnTo>
                  <a:pt x="16776" y="16013"/>
                </a:lnTo>
                <a:lnTo>
                  <a:pt x="14869" y="13439"/>
                </a:lnTo>
                <a:lnTo>
                  <a:pt x="12868" y="11056"/>
                </a:lnTo>
                <a:lnTo>
                  <a:pt x="10580" y="8674"/>
                </a:lnTo>
                <a:lnTo>
                  <a:pt x="8197" y="6386"/>
                </a:lnTo>
                <a:lnTo>
                  <a:pt x="6291" y="4575"/>
                </a:lnTo>
                <a:lnTo>
                  <a:pt x="4480" y="2573"/>
                </a:lnTo>
                <a:lnTo>
                  <a:pt x="3527" y="1620"/>
                </a:lnTo>
                <a:lnTo>
                  <a:pt x="209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21"/>
          <p:cNvSpPr/>
          <p:nvPr/>
        </p:nvSpPr>
        <p:spPr>
          <a:xfrm rot="1137859">
            <a:off x="5940524" y="-988204"/>
            <a:ext cx="1775281" cy="115477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21"/>
          <p:cNvSpPr/>
          <p:nvPr/>
        </p:nvSpPr>
        <p:spPr>
          <a:xfrm>
            <a:off x="188214" y="-44543"/>
            <a:ext cx="225728" cy="198052"/>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21"/>
          <p:cNvSpPr/>
          <p:nvPr/>
        </p:nvSpPr>
        <p:spPr>
          <a:xfrm>
            <a:off x="8454676" y="4862051"/>
            <a:ext cx="575751" cy="411520"/>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21"/>
          <p:cNvSpPr/>
          <p:nvPr/>
        </p:nvSpPr>
        <p:spPr>
          <a:xfrm>
            <a:off x="776969" y="121509"/>
            <a:ext cx="295904" cy="257197"/>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21"/>
          <p:cNvSpPr txBox="1">
            <a:spLocks noGrp="1"/>
          </p:cNvSpPr>
          <p:nvPr>
            <p:ph type="subTitle" idx="1"/>
          </p:nvPr>
        </p:nvSpPr>
        <p:spPr>
          <a:xfrm>
            <a:off x="4568450" y="980624"/>
            <a:ext cx="3479400" cy="3756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b="0" i="0">
                <a:latin typeface="Arial" panose="020B0604020202020204" pitchFamily="34" charset="0"/>
                <a:cs typeface="Arial" panose="020B0604020202020204" pitchFamily="34" charset="0"/>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898" name="Google Shape;898;p21"/>
          <p:cNvSpPr txBox="1">
            <a:spLocks noGrp="1"/>
          </p:cNvSpPr>
          <p:nvPr>
            <p:ph type="subTitle" idx="2"/>
          </p:nvPr>
        </p:nvSpPr>
        <p:spPr>
          <a:xfrm>
            <a:off x="4568450" y="2295144"/>
            <a:ext cx="3479400" cy="76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899" name="Google Shape;899;p21"/>
          <p:cNvSpPr txBox="1"/>
          <p:nvPr/>
        </p:nvSpPr>
        <p:spPr>
          <a:xfrm>
            <a:off x="4568450" y="3182905"/>
            <a:ext cx="3479400" cy="764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100" b="0" i="0">
                <a:solidFill>
                  <a:schemeClr val="dk1"/>
                </a:solidFill>
                <a:latin typeface="Arial" panose="020B0604020202020204" pitchFamily="34" charset="0"/>
                <a:ea typeface="Roboto" panose="02000000000000000000"/>
                <a:cs typeface="Arial" panose="020B0604020202020204" pitchFamily="34" charset="0"/>
                <a:sym typeface="Roboto" panose="02000000000000000000"/>
              </a:rPr>
              <a:t>CREDITS: This presentation template was created by </a:t>
            </a:r>
            <a:r>
              <a:rPr lang="en-GB" sz="1100" b="0" i="0">
                <a:solidFill>
                  <a:schemeClr val="dk1"/>
                </a:solidFill>
                <a:uFill>
                  <a:noFill/>
                </a:uFill>
                <a:latin typeface="Arial" panose="020B0604020202020204" pitchFamily="34" charset="0"/>
                <a:ea typeface="Roboto" panose="02000000000000000000"/>
                <a:cs typeface="Arial" panose="020B0604020202020204" pitchFamily="34" charset="0"/>
                <a:sym typeface="Roboto" panose="02000000000000000000"/>
                <a:hlinkClick r:id="rId2"/>
              </a:rPr>
              <a:t>Slidesgo</a:t>
            </a:r>
            <a:r>
              <a:rPr lang="en-GB" sz="1100" b="0" i="0">
                <a:solidFill>
                  <a:schemeClr val="dk1"/>
                </a:solidFill>
                <a:latin typeface="Arial" panose="020B0604020202020204" pitchFamily="34" charset="0"/>
                <a:ea typeface="Roboto" panose="02000000000000000000"/>
                <a:cs typeface="Arial" panose="020B0604020202020204" pitchFamily="34" charset="0"/>
                <a:sym typeface="Roboto" panose="02000000000000000000"/>
              </a:rPr>
              <a:t>, including icons by </a:t>
            </a:r>
            <a:r>
              <a:rPr lang="en-GB" sz="1100" b="0" i="0">
                <a:solidFill>
                  <a:schemeClr val="dk1"/>
                </a:solidFill>
                <a:uFill>
                  <a:noFill/>
                </a:uFill>
                <a:latin typeface="Arial" panose="020B0604020202020204" pitchFamily="34" charset="0"/>
                <a:ea typeface="Roboto" panose="02000000000000000000"/>
                <a:cs typeface="Arial" panose="020B0604020202020204" pitchFamily="34" charset="0"/>
                <a:sym typeface="Roboto" panose="02000000000000000000"/>
                <a:hlinkClick r:id="rId3"/>
              </a:rPr>
              <a:t>Flaticon</a:t>
            </a:r>
            <a:r>
              <a:rPr lang="en-GB" sz="1100" b="0" i="0">
                <a:solidFill>
                  <a:schemeClr val="dk1"/>
                </a:solidFill>
                <a:latin typeface="Arial" panose="020B0604020202020204" pitchFamily="34" charset="0"/>
                <a:ea typeface="Roboto" panose="02000000000000000000"/>
                <a:cs typeface="Arial" panose="020B0604020202020204" pitchFamily="34" charset="0"/>
                <a:sym typeface="Roboto" panose="02000000000000000000"/>
              </a:rPr>
              <a:t>, infographics &amp; images by </a:t>
            </a:r>
            <a:r>
              <a:rPr lang="en-GB" sz="1100" b="0" i="0">
                <a:solidFill>
                  <a:schemeClr val="dk1"/>
                </a:solidFill>
                <a:uFill>
                  <a:noFill/>
                </a:uFill>
                <a:latin typeface="Arial" panose="020B0604020202020204" pitchFamily="34" charset="0"/>
                <a:ea typeface="Roboto" panose="02000000000000000000"/>
                <a:cs typeface="Arial" panose="020B0604020202020204" pitchFamily="34" charset="0"/>
                <a:sym typeface="Roboto" panose="02000000000000000000"/>
                <a:hlinkClick r:id="rId4"/>
              </a:rPr>
              <a:t>Freepik</a:t>
            </a:r>
            <a:endParaRPr sz="1100" b="0" i="0">
              <a:solidFill>
                <a:schemeClr val="dk1"/>
              </a:solidFill>
              <a:latin typeface="Arial" panose="020B0604020202020204" pitchFamily="34" charset="0"/>
              <a:ea typeface="Roboto" panose="02000000000000000000"/>
              <a:cs typeface="Arial" panose="020B0604020202020204" pitchFamily="34" charset="0"/>
              <a:sym typeface="Roboto" panose="02000000000000000000"/>
            </a:endParaRPr>
          </a:p>
          <a:p>
            <a:pPr marL="0" lvl="0" indent="0" algn="l" rtl="0">
              <a:spcBef>
                <a:spcPts val="300"/>
              </a:spcBef>
              <a:spcAft>
                <a:spcPts val="0"/>
              </a:spcAft>
              <a:buNone/>
            </a:pPr>
            <a:endParaRPr sz="1100">
              <a:solidFill>
                <a:schemeClr val="dk1"/>
              </a:solidFill>
              <a:latin typeface="等线" panose="02010600030101010101" charset="-122"/>
              <a:ea typeface="等线" panose="02010600030101010101" charset="-122"/>
              <a:cs typeface="等线" panose="02010600030101010101" charset="-122"/>
              <a:sym typeface="等线" panose="02010600030101010101"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SECTION_TITLE_AND_DESCRIPTION_1_1">
    <p:spTree>
      <p:nvGrpSpPr>
        <p:cNvPr id="1" name="Shape 900"/>
        <p:cNvGrpSpPr/>
        <p:nvPr/>
      </p:nvGrpSpPr>
      <p:grpSpPr>
        <a:xfrm>
          <a:off x="0" y="0"/>
          <a:ext cx="0" cy="0"/>
          <a:chOff x="0" y="0"/>
          <a:chExt cx="0" cy="0"/>
        </a:xfrm>
      </p:grpSpPr>
      <p:sp>
        <p:nvSpPr>
          <p:cNvPr id="901" name="Google Shape;901;p22"/>
          <p:cNvSpPr txBox="1">
            <a:spLocks noGrp="1"/>
          </p:cNvSpPr>
          <p:nvPr>
            <p:ph type="title"/>
          </p:nvPr>
        </p:nvSpPr>
        <p:spPr>
          <a:xfrm>
            <a:off x="1069838" y="2112288"/>
            <a:ext cx="5029200" cy="11187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52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902" name="Google Shape;902;p22"/>
          <p:cNvSpPr/>
          <p:nvPr/>
        </p:nvSpPr>
        <p:spPr>
          <a:xfrm rot="-498593">
            <a:off x="2793322" y="4661270"/>
            <a:ext cx="427053" cy="99789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22"/>
          <p:cNvSpPr/>
          <p:nvPr/>
        </p:nvSpPr>
        <p:spPr>
          <a:xfrm>
            <a:off x="4204347" y="4561177"/>
            <a:ext cx="3379601" cy="1049089"/>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22"/>
          <p:cNvSpPr/>
          <p:nvPr/>
        </p:nvSpPr>
        <p:spPr>
          <a:xfrm>
            <a:off x="449148" y="4622876"/>
            <a:ext cx="228739" cy="527243"/>
          </a:xfrm>
          <a:custGeom>
            <a:avLst/>
            <a:gdLst/>
            <a:ahLst/>
            <a:cxnLst/>
            <a:rect l="l" t="t" r="r" b="b"/>
            <a:pathLst>
              <a:path w="8865" h="22780" extrusionOk="0">
                <a:moveTo>
                  <a:pt x="2002" y="0"/>
                </a:moveTo>
                <a:lnTo>
                  <a:pt x="1335" y="95"/>
                </a:lnTo>
                <a:lnTo>
                  <a:pt x="954" y="191"/>
                </a:lnTo>
                <a:lnTo>
                  <a:pt x="763" y="381"/>
                </a:lnTo>
                <a:lnTo>
                  <a:pt x="572" y="572"/>
                </a:lnTo>
                <a:lnTo>
                  <a:pt x="382" y="858"/>
                </a:lnTo>
                <a:lnTo>
                  <a:pt x="286" y="1144"/>
                </a:lnTo>
                <a:lnTo>
                  <a:pt x="286" y="1525"/>
                </a:lnTo>
                <a:lnTo>
                  <a:pt x="96" y="4289"/>
                </a:lnTo>
                <a:lnTo>
                  <a:pt x="0" y="5719"/>
                </a:lnTo>
                <a:lnTo>
                  <a:pt x="96" y="7053"/>
                </a:lnTo>
                <a:lnTo>
                  <a:pt x="382" y="11533"/>
                </a:lnTo>
                <a:lnTo>
                  <a:pt x="477" y="13725"/>
                </a:lnTo>
                <a:lnTo>
                  <a:pt x="763" y="15917"/>
                </a:lnTo>
                <a:lnTo>
                  <a:pt x="858" y="17538"/>
                </a:lnTo>
                <a:lnTo>
                  <a:pt x="954" y="19253"/>
                </a:lnTo>
                <a:lnTo>
                  <a:pt x="1049" y="20302"/>
                </a:lnTo>
                <a:lnTo>
                  <a:pt x="1239" y="20778"/>
                </a:lnTo>
                <a:lnTo>
                  <a:pt x="1430" y="21160"/>
                </a:lnTo>
                <a:lnTo>
                  <a:pt x="1811" y="21541"/>
                </a:lnTo>
                <a:lnTo>
                  <a:pt x="2288" y="21732"/>
                </a:lnTo>
                <a:lnTo>
                  <a:pt x="6100" y="22780"/>
                </a:lnTo>
                <a:lnTo>
                  <a:pt x="7530" y="22780"/>
                </a:lnTo>
                <a:lnTo>
                  <a:pt x="7911" y="22685"/>
                </a:lnTo>
                <a:lnTo>
                  <a:pt x="8197" y="22589"/>
                </a:lnTo>
                <a:lnTo>
                  <a:pt x="8388" y="22399"/>
                </a:lnTo>
                <a:lnTo>
                  <a:pt x="8579" y="22113"/>
                </a:lnTo>
                <a:lnTo>
                  <a:pt x="8769" y="21827"/>
                </a:lnTo>
                <a:lnTo>
                  <a:pt x="8769" y="21446"/>
                </a:lnTo>
                <a:lnTo>
                  <a:pt x="8865" y="21064"/>
                </a:lnTo>
                <a:lnTo>
                  <a:pt x="8769" y="20397"/>
                </a:lnTo>
                <a:lnTo>
                  <a:pt x="8674" y="19730"/>
                </a:lnTo>
                <a:lnTo>
                  <a:pt x="8388" y="18396"/>
                </a:lnTo>
                <a:lnTo>
                  <a:pt x="7625" y="15441"/>
                </a:lnTo>
                <a:lnTo>
                  <a:pt x="6672" y="12486"/>
                </a:lnTo>
                <a:lnTo>
                  <a:pt x="6005" y="10199"/>
                </a:lnTo>
                <a:lnTo>
                  <a:pt x="5433" y="7911"/>
                </a:lnTo>
                <a:lnTo>
                  <a:pt x="4957" y="5624"/>
                </a:lnTo>
                <a:lnTo>
                  <a:pt x="4671" y="3241"/>
                </a:lnTo>
                <a:lnTo>
                  <a:pt x="4575" y="2288"/>
                </a:lnTo>
                <a:lnTo>
                  <a:pt x="4290" y="1239"/>
                </a:lnTo>
                <a:lnTo>
                  <a:pt x="4194" y="858"/>
                </a:lnTo>
                <a:lnTo>
                  <a:pt x="4004" y="572"/>
                </a:lnTo>
                <a:lnTo>
                  <a:pt x="3622" y="286"/>
                </a:lnTo>
                <a:lnTo>
                  <a:pt x="3146" y="191"/>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22"/>
          <p:cNvSpPr/>
          <p:nvPr/>
        </p:nvSpPr>
        <p:spPr>
          <a:xfrm>
            <a:off x="3309864" y="4856596"/>
            <a:ext cx="338592" cy="308626"/>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22"/>
          <p:cNvSpPr/>
          <p:nvPr/>
        </p:nvSpPr>
        <p:spPr>
          <a:xfrm>
            <a:off x="917582" y="4994694"/>
            <a:ext cx="338594" cy="41152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22"/>
          <p:cNvSpPr/>
          <p:nvPr/>
        </p:nvSpPr>
        <p:spPr>
          <a:xfrm>
            <a:off x="8507906" y="4515251"/>
            <a:ext cx="765568" cy="1247347"/>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22"/>
          <p:cNvSpPr/>
          <p:nvPr/>
        </p:nvSpPr>
        <p:spPr>
          <a:xfrm>
            <a:off x="6554467" y="4880054"/>
            <a:ext cx="921120" cy="645556"/>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22"/>
          <p:cNvSpPr/>
          <p:nvPr/>
        </p:nvSpPr>
        <p:spPr>
          <a:xfrm>
            <a:off x="5645551" y="4867189"/>
            <a:ext cx="832672" cy="609535"/>
          </a:xfrm>
          <a:custGeom>
            <a:avLst/>
            <a:gdLst/>
            <a:ahLst/>
            <a:cxnLst/>
            <a:rect l="l" t="t" r="r" b="b"/>
            <a:pathLst>
              <a:path w="26021" h="22590" extrusionOk="0">
                <a:moveTo>
                  <a:pt x="8579" y="1"/>
                </a:moveTo>
                <a:lnTo>
                  <a:pt x="8197" y="96"/>
                </a:lnTo>
                <a:lnTo>
                  <a:pt x="7816" y="191"/>
                </a:lnTo>
                <a:lnTo>
                  <a:pt x="7435" y="382"/>
                </a:lnTo>
                <a:lnTo>
                  <a:pt x="7053" y="668"/>
                </a:lnTo>
                <a:lnTo>
                  <a:pt x="6672" y="954"/>
                </a:lnTo>
                <a:lnTo>
                  <a:pt x="6005" y="1621"/>
                </a:lnTo>
                <a:lnTo>
                  <a:pt x="3241" y="5052"/>
                </a:lnTo>
                <a:lnTo>
                  <a:pt x="1907" y="6863"/>
                </a:lnTo>
                <a:lnTo>
                  <a:pt x="1335" y="7816"/>
                </a:lnTo>
                <a:lnTo>
                  <a:pt x="858" y="8770"/>
                </a:lnTo>
                <a:lnTo>
                  <a:pt x="477" y="9627"/>
                </a:lnTo>
                <a:lnTo>
                  <a:pt x="286" y="10485"/>
                </a:lnTo>
                <a:lnTo>
                  <a:pt x="96" y="11343"/>
                </a:lnTo>
                <a:lnTo>
                  <a:pt x="0" y="12201"/>
                </a:lnTo>
                <a:lnTo>
                  <a:pt x="0" y="13059"/>
                </a:lnTo>
                <a:lnTo>
                  <a:pt x="191" y="13916"/>
                </a:lnTo>
                <a:lnTo>
                  <a:pt x="382" y="14774"/>
                </a:lnTo>
                <a:lnTo>
                  <a:pt x="763" y="15632"/>
                </a:lnTo>
                <a:lnTo>
                  <a:pt x="1525" y="17157"/>
                </a:lnTo>
                <a:lnTo>
                  <a:pt x="1811" y="18015"/>
                </a:lnTo>
                <a:lnTo>
                  <a:pt x="1907" y="18873"/>
                </a:lnTo>
                <a:lnTo>
                  <a:pt x="1907" y="19731"/>
                </a:lnTo>
                <a:lnTo>
                  <a:pt x="1811" y="20684"/>
                </a:lnTo>
                <a:lnTo>
                  <a:pt x="1335" y="22590"/>
                </a:lnTo>
                <a:lnTo>
                  <a:pt x="23257" y="22590"/>
                </a:lnTo>
                <a:lnTo>
                  <a:pt x="24019" y="21160"/>
                </a:lnTo>
                <a:lnTo>
                  <a:pt x="24496" y="20112"/>
                </a:lnTo>
                <a:lnTo>
                  <a:pt x="24972" y="19063"/>
                </a:lnTo>
                <a:lnTo>
                  <a:pt x="25735" y="16871"/>
                </a:lnTo>
                <a:lnTo>
                  <a:pt x="26021" y="15918"/>
                </a:lnTo>
                <a:lnTo>
                  <a:pt x="26021" y="14965"/>
                </a:lnTo>
                <a:lnTo>
                  <a:pt x="26021" y="14107"/>
                </a:lnTo>
                <a:lnTo>
                  <a:pt x="25735" y="13249"/>
                </a:lnTo>
                <a:lnTo>
                  <a:pt x="25449" y="12391"/>
                </a:lnTo>
                <a:lnTo>
                  <a:pt x="24972" y="11629"/>
                </a:lnTo>
                <a:lnTo>
                  <a:pt x="24401" y="10866"/>
                </a:lnTo>
                <a:lnTo>
                  <a:pt x="23638" y="10199"/>
                </a:lnTo>
                <a:lnTo>
                  <a:pt x="23161" y="9818"/>
                </a:lnTo>
                <a:lnTo>
                  <a:pt x="16966" y="4862"/>
                </a:lnTo>
                <a:lnTo>
                  <a:pt x="14488" y="2860"/>
                </a:lnTo>
                <a:lnTo>
                  <a:pt x="13249" y="2002"/>
                </a:lnTo>
                <a:lnTo>
                  <a:pt x="11914" y="1144"/>
                </a:lnTo>
                <a:lnTo>
                  <a:pt x="10961" y="573"/>
                </a:lnTo>
                <a:lnTo>
                  <a:pt x="10485" y="382"/>
                </a:lnTo>
                <a:lnTo>
                  <a:pt x="9913" y="191"/>
                </a:lnTo>
                <a:lnTo>
                  <a:pt x="9055"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22"/>
          <p:cNvSpPr/>
          <p:nvPr/>
        </p:nvSpPr>
        <p:spPr>
          <a:xfrm>
            <a:off x="5523533" y="5013777"/>
            <a:ext cx="277600" cy="259788"/>
          </a:xfrm>
          <a:custGeom>
            <a:avLst/>
            <a:gdLst/>
            <a:ahLst/>
            <a:cxnLst/>
            <a:rect l="l" t="t" r="r" b="b"/>
            <a:pathLst>
              <a:path w="8675" h="9628" extrusionOk="0">
                <a:moveTo>
                  <a:pt x="3909" y="0"/>
                </a:moveTo>
                <a:lnTo>
                  <a:pt x="3432" y="96"/>
                </a:lnTo>
                <a:lnTo>
                  <a:pt x="2956" y="286"/>
                </a:lnTo>
                <a:lnTo>
                  <a:pt x="2479" y="572"/>
                </a:lnTo>
                <a:lnTo>
                  <a:pt x="2098" y="858"/>
                </a:lnTo>
                <a:lnTo>
                  <a:pt x="1621" y="1335"/>
                </a:lnTo>
                <a:lnTo>
                  <a:pt x="1240" y="1811"/>
                </a:lnTo>
                <a:lnTo>
                  <a:pt x="763" y="2383"/>
                </a:lnTo>
                <a:lnTo>
                  <a:pt x="573" y="2860"/>
                </a:lnTo>
                <a:lnTo>
                  <a:pt x="287" y="3336"/>
                </a:lnTo>
                <a:lnTo>
                  <a:pt x="191" y="3813"/>
                </a:lnTo>
                <a:lnTo>
                  <a:pt x="96" y="4290"/>
                </a:lnTo>
                <a:lnTo>
                  <a:pt x="1" y="4861"/>
                </a:lnTo>
                <a:lnTo>
                  <a:pt x="1" y="5338"/>
                </a:lnTo>
                <a:lnTo>
                  <a:pt x="191" y="5910"/>
                </a:lnTo>
                <a:lnTo>
                  <a:pt x="287" y="6386"/>
                </a:lnTo>
                <a:lnTo>
                  <a:pt x="763" y="7244"/>
                </a:lnTo>
                <a:lnTo>
                  <a:pt x="1335" y="8007"/>
                </a:lnTo>
                <a:lnTo>
                  <a:pt x="2098" y="8674"/>
                </a:lnTo>
                <a:lnTo>
                  <a:pt x="2860" y="9246"/>
                </a:lnTo>
                <a:lnTo>
                  <a:pt x="3527" y="9532"/>
                </a:lnTo>
                <a:lnTo>
                  <a:pt x="4290" y="9627"/>
                </a:lnTo>
                <a:lnTo>
                  <a:pt x="4957" y="9627"/>
                </a:lnTo>
                <a:lnTo>
                  <a:pt x="5624" y="9436"/>
                </a:lnTo>
                <a:lnTo>
                  <a:pt x="6196" y="9151"/>
                </a:lnTo>
                <a:lnTo>
                  <a:pt x="6673" y="8865"/>
                </a:lnTo>
                <a:lnTo>
                  <a:pt x="7149" y="8579"/>
                </a:lnTo>
                <a:lnTo>
                  <a:pt x="7531" y="8197"/>
                </a:lnTo>
                <a:lnTo>
                  <a:pt x="7817" y="7721"/>
                </a:lnTo>
                <a:lnTo>
                  <a:pt x="8102" y="7244"/>
                </a:lnTo>
                <a:lnTo>
                  <a:pt x="8293" y="6768"/>
                </a:lnTo>
                <a:lnTo>
                  <a:pt x="8484" y="6291"/>
                </a:lnTo>
                <a:lnTo>
                  <a:pt x="8674" y="5147"/>
                </a:lnTo>
                <a:lnTo>
                  <a:pt x="8674" y="4099"/>
                </a:lnTo>
                <a:lnTo>
                  <a:pt x="8579" y="3622"/>
                </a:lnTo>
                <a:lnTo>
                  <a:pt x="8388" y="3146"/>
                </a:lnTo>
                <a:lnTo>
                  <a:pt x="8198" y="2669"/>
                </a:lnTo>
                <a:lnTo>
                  <a:pt x="7912" y="2193"/>
                </a:lnTo>
                <a:lnTo>
                  <a:pt x="7054" y="1239"/>
                </a:lnTo>
                <a:lnTo>
                  <a:pt x="6673" y="858"/>
                </a:lnTo>
                <a:lnTo>
                  <a:pt x="6196" y="572"/>
                </a:lnTo>
                <a:lnTo>
                  <a:pt x="5720" y="286"/>
                </a:lnTo>
                <a:lnTo>
                  <a:pt x="5338" y="96"/>
                </a:lnTo>
                <a:lnTo>
                  <a:pt x="48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22"/>
          <p:cNvSpPr/>
          <p:nvPr/>
        </p:nvSpPr>
        <p:spPr>
          <a:xfrm rot="10800000" flipH="1">
            <a:off x="2147784" y="4770741"/>
            <a:ext cx="146432" cy="118345"/>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22"/>
          <p:cNvSpPr/>
          <p:nvPr/>
        </p:nvSpPr>
        <p:spPr>
          <a:xfrm rot="10800000" flipH="1">
            <a:off x="1607249" y="4932951"/>
            <a:ext cx="143392" cy="110601"/>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22"/>
          <p:cNvSpPr/>
          <p:nvPr/>
        </p:nvSpPr>
        <p:spPr>
          <a:xfrm rot="10800000" flipH="1">
            <a:off x="1875665" y="4840374"/>
            <a:ext cx="143360" cy="105448"/>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22"/>
          <p:cNvSpPr/>
          <p:nvPr/>
        </p:nvSpPr>
        <p:spPr>
          <a:xfrm rot="10800000" flipH="1">
            <a:off x="2302697" y="5041640"/>
            <a:ext cx="149504" cy="97731"/>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22"/>
          <p:cNvSpPr/>
          <p:nvPr/>
        </p:nvSpPr>
        <p:spPr>
          <a:xfrm rot="10800000" flipH="1">
            <a:off x="1880235" y="5102347"/>
            <a:ext cx="134240" cy="115755"/>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22"/>
          <p:cNvSpPr/>
          <p:nvPr/>
        </p:nvSpPr>
        <p:spPr>
          <a:xfrm rot="10800000">
            <a:off x="7521315" y="4798693"/>
            <a:ext cx="149472" cy="115755"/>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22"/>
          <p:cNvSpPr/>
          <p:nvPr/>
        </p:nvSpPr>
        <p:spPr>
          <a:xfrm rot="10800000">
            <a:off x="8091651" y="4703526"/>
            <a:ext cx="143392" cy="110628"/>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22"/>
          <p:cNvSpPr/>
          <p:nvPr/>
        </p:nvSpPr>
        <p:spPr>
          <a:xfrm rot="10800000">
            <a:off x="7811043" y="4749828"/>
            <a:ext cx="143392" cy="110628"/>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22"/>
          <p:cNvSpPr/>
          <p:nvPr/>
        </p:nvSpPr>
        <p:spPr>
          <a:xfrm rot="10800000">
            <a:off x="7972707" y="4960723"/>
            <a:ext cx="146432" cy="92604"/>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22"/>
          <p:cNvSpPr/>
          <p:nvPr/>
        </p:nvSpPr>
        <p:spPr>
          <a:xfrm rot="10800000">
            <a:off x="7722595" y="4999308"/>
            <a:ext cx="137280" cy="84887"/>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22"/>
          <p:cNvSpPr/>
          <p:nvPr/>
        </p:nvSpPr>
        <p:spPr>
          <a:xfrm>
            <a:off x="4089150" y="5019877"/>
            <a:ext cx="213536" cy="9519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22"/>
          <p:cNvSpPr/>
          <p:nvPr/>
        </p:nvSpPr>
        <p:spPr>
          <a:xfrm>
            <a:off x="4449278" y="4912543"/>
            <a:ext cx="216576" cy="82324"/>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22"/>
          <p:cNvSpPr/>
          <p:nvPr/>
        </p:nvSpPr>
        <p:spPr>
          <a:xfrm>
            <a:off x="3759742" y="4857873"/>
            <a:ext cx="204384" cy="79733"/>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22"/>
          <p:cNvSpPr/>
          <p:nvPr/>
        </p:nvSpPr>
        <p:spPr>
          <a:xfrm>
            <a:off x="4186750" y="4798701"/>
            <a:ext cx="189152" cy="7976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22"/>
          <p:cNvSpPr/>
          <p:nvPr/>
        </p:nvSpPr>
        <p:spPr>
          <a:xfrm>
            <a:off x="8454676" y="4571451"/>
            <a:ext cx="575751" cy="411520"/>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22"/>
          <p:cNvSpPr txBox="1">
            <a:spLocks noGrp="1"/>
          </p:cNvSpPr>
          <p:nvPr>
            <p:ph type="subTitle" idx="1"/>
          </p:nvPr>
        </p:nvSpPr>
        <p:spPr>
          <a:xfrm>
            <a:off x="1841138" y="1911476"/>
            <a:ext cx="3486600" cy="37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927" name="Google Shape;927;p22"/>
          <p:cNvSpPr/>
          <p:nvPr/>
        </p:nvSpPr>
        <p:spPr>
          <a:xfrm flipH="1">
            <a:off x="398186" y="-299225"/>
            <a:ext cx="1244448" cy="125714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22"/>
          <p:cNvSpPr/>
          <p:nvPr/>
        </p:nvSpPr>
        <p:spPr>
          <a:xfrm flipH="1">
            <a:off x="-14592" y="3059638"/>
            <a:ext cx="448391" cy="1247175"/>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22"/>
          <p:cNvSpPr/>
          <p:nvPr/>
        </p:nvSpPr>
        <p:spPr>
          <a:xfrm flipH="1">
            <a:off x="7560518" y="135192"/>
            <a:ext cx="295904" cy="332595"/>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22"/>
          <p:cNvSpPr/>
          <p:nvPr/>
        </p:nvSpPr>
        <p:spPr>
          <a:xfrm flipH="1">
            <a:off x="6416786" y="-873850"/>
            <a:ext cx="1244448" cy="125714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22"/>
          <p:cNvSpPr/>
          <p:nvPr/>
        </p:nvSpPr>
        <p:spPr>
          <a:xfrm flipH="1">
            <a:off x="8594311" y="128834"/>
            <a:ext cx="692384" cy="887979"/>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22"/>
          <p:cNvSpPr/>
          <p:nvPr/>
        </p:nvSpPr>
        <p:spPr>
          <a:xfrm flipH="1">
            <a:off x="7194277" y="430396"/>
            <a:ext cx="112896" cy="116436"/>
          </a:xfrm>
          <a:custGeom>
            <a:avLst/>
            <a:gdLst/>
            <a:ahLst/>
            <a:cxnLst/>
            <a:rect l="l" t="t" r="r" b="b"/>
            <a:pathLst>
              <a:path w="3528" h="3337" extrusionOk="0">
                <a:moveTo>
                  <a:pt x="1907" y="0"/>
                </a:moveTo>
                <a:lnTo>
                  <a:pt x="1526" y="96"/>
                </a:lnTo>
                <a:lnTo>
                  <a:pt x="1145" y="191"/>
                </a:lnTo>
                <a:lnTo>
                  <a:pt x="763" y="382"/>
                </a:lnTo>
                <a:lnTo>
                  <a:pt x="477" y="668"/>
                </a:lnTo>
                <a:lnTo>
                  <a:pt x="287" y="953"/>
                </a:lnTo>
                <a:lnTo>
                  <a:pt x="96" y="1430"/>
                </a:lnTo>
                <a:lnTo>
                  <a:pt x="1" y="1811"/>
                </a:lnTo>
                <a:lnTo>
                  <a:pt x="1" y="2193"/>
                </a:lnTo>
                <a:lnTo>
                  <a:pt x="96" y="2574"/>
                </a:lnTo>
                <a:lnTo>
                  <a:pt x="382" y="2860"/>
                </a:lnTo>
                <a:lnTo>
                  <a:pt x="668" y="3050"/>
                </a:lnTo>
                <a:lnTo>
                  <a:pt x="1049" y="3241"/>
                </a:lnTo>
                <a:lnTo>
                  <a:pt x="1526" y="3336"/>
                </a:lnTo>
                <a:lnTo>
                  <a:pt x="2002" y="3336"/>
                </a:lnTo>
                <a:lnTo>
                  <a:pt x="2384" y="3241"/>
                </a:lnTo>
                <a:lnTo>
                  <a:pt x="2670" y="3050"/>
                </a:lnTo>
                <a:lnTo>
                  <a:pt x="3051" y="2764"/>
                </a:lnTo>
                <a:lnTo>
                  <a:pt x="3337" y="2193"/>
                </a:lnTo>
                <a:lnTo>
                  <a:pt x="3527" y="1811"/>
                </a:lnTo>
                <a:lnTo>
                  <a:pt x="3527" y="1430"/>
                </a:lnTo>
                <a:lnTo>
                  <a:pt x="3527" y="1144"/>
                </a:lnTo>
                <a:lnTo>
                  <a:pt x="3432" y="953"/>
                </a:lnTo>
                <a:lnTo>
                  <a:pt x="3146" y="477"/>
                </a:lnTo>
                <a:lnTo>
                  <a:pt x="2765" y="191"/>
                </a:lnTo>
                <a:lnTo>
                  <a:pt x="2384" y="96"/>
                </a:lnTo>
                <a:lnTo>
                  <a:pt x="19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22"/>
          <p:cNvSpPr/>
          <p:nvPr/>
        </p:nvSpPr>
        <p:spPr>
          <a:xfrm rot="651945" flipH="1">
            <a:off x="4177801" y="-313324"/>
            <a:ext cx="283691" cy="798157"/>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22"/>
          <p:cNvSpPr/>
          <p:nvPr/>
        </p:nvSpPr>
        <p:spPr>
          <a:xfrm flipH="1">
            <a:off x="124219" y="-169101"/>
            <a:ext cx="338592" cy="399100"/>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22"/>
          <p:cNvSpPr/>
          <p:nvPr/>
        </p:nvSpPr>
        <p:spPr>
          <a:xfrm flipH="1">
            <a:off x="1588310" y="189477"/>
            <a:ext cx="79360" cy="252796"/>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22"/>
          <p:cNvSpPr/>
          <p:nvPr/>
        </p:nvSpPr>
        <p:spPr>
          <a:xfrm flipH="1">
            <a:off x="1856677" y="151014"/>
            <a:ext cx="131200" cy="129765"/>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22"/>
          <p:cNvSpPr/>
          <p:nvPr/>
        </p:nvSpPr>
        <p:spPr>
          <a:xfrm rot="10800000">
            <a:off x="2721706" y="377471"/>
            <a:ext cx="155584" cy="162983"/>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22"/>
          <p:cNvSpPr/>
          <p:nvPr/>
        </p:nvSpPr>
        <p:spPr>
          <a:xfrm rot="10800000">
            <a:off x="3627561" y="280745"/>
            <a:ext cx="149472" cy="1463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22"/>
          <p:cNvSpPr/>
          <p:nvPr/>
        </p:nvSpPr>
        <p:spPr>
          <a:xfrm rot="10800000">
            <a:off x="3063289" y="410439"/>
            <a:ext cx="143360" cy="143024"/>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22"/>
          <p:cNvSpPr/>
          <p:nvPr/>
        </p:nvSpPr>
        <p:spPr>
          <a:xfrm rot="10800000">
            <a:off x="3346945" y="502964"/>
            <a:ext cx="143392" cy="139710"/>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22"/>
          <p:cNvSpPr/>
          <p:nvPr/>
        </p:nvSpPr>
        <p:spPr>
          <a:xfrm rot="10800000">
            <a:off x="3731244" y="1363"/>
            <a:ext cx="146432" cy="126416"/>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22"/>
          <p:cNvSpPr/>
          <p:nvPr/>
        </p:nvSpPr>
        <p:spPr>
          <a:xfrm rot="10800000">
            <a:off x="3182236" y="177355"/>
            <a:ext cx="143392" cy="119751"/>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22"/>
          <p:cNvSpPr/>
          <p:nvPr/>
        </p:nvSpPr>
        <p:spPr>
          <a:xfrm rot="10800000">
            <a:off x="3438435" y="137438"/>
            <a:ext cx="137280" cy="109772"/>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22"/>
          <p:cNvSpPr/>
          <p:nvPr/>
        </p:nvSpPr>
        <p:spPr>
          <a:xfrm rot="10800000">
            <a:off x="2895508" y="170974"/>
            <a:ext cx="134240" cy="113121"/>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22"/>
          <p:cNvSpPr/>
          <p:nvPr/>
        </p:nvSpPr>
        <p:spPr>
          <a:xfrm flipH="1">
            <a:off x="5632722" y="-59365"/>
            <a:ext cx="244032" cy="139710"/>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22"/>
          <p:cNvSpPr/>
          <p:nvPr/>
        </p:nvSpPr>
        <p:spPr>
          <a:xfrm flipH="1">
            <a:off x="4528595" y="229961"/>
            <a:ext cx="268416" cy="143059"/>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22"/>
          <p:cNvSpPr/>
          <p:nvPr/>
        </p:nvSpPr>
        <p:spPr>
          <a:xfrm flipH="1">
            <a:off x="4766489" y="-19448"/>
            <a:ext cx="225728" cy="123066"/>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22"/>
          <p:cNvSpPr/>
          <p:nvPr/>
        </p:nvSpPr>
        <p:spPr>
          <a:xfrm flipH="1">
            <a:off x="5980559" y="173436"/>
            <a:ext cx="244032" cy="119751"/>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22"/>
          <p:cNvSpPr/>
          <p:nvPr/>
        </p:nvSpPr>
        <p:spPr>
          <a:xfrm flipH="1">
            <a:off x="5190468" y="47056"/>
            <a:ext cx="213536" cy="119751"/>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22"/>
          <p:cNvSpPr/>
          <p:nvPr/>
        </p:nvSpPr>
        <p:spPr>
          <a:xfrm flipH="1">
            <a:off x="5016608" y="316459"/>
            <a:ext cx="228768" cy="116401"/>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22"/>
          <p:cNvSpPr/>
          <p:nvPr/>
        </p:nvSpPr>
        <p:spPr>
          <a:xfrm flipH="1">
            <a:off x="5495469" y="226647"/>
            <a:ext cx="213536" cy="116436"/>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22"/>
          <p:cNvSpPr/>
          <p:nvPr/>
        </p:nvSpPr>
        <p:spPr>
          <a:xfrm rot="-866932" flipH="1">
            <a:off x="1842978" y="-914297"/>
            <a:ext cx="1784170" cy="1487023"/>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22"/>
          <p:cNvSpPr/>
          <p:nvPr/>
        </p:nvSpPr>
        <p:spPr>
          <a:xfrm flipH="1">
            <a:off x="8201251" y="-141183"/>
            <a:ext cx="295898" cy="411517"/>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22"/>
          <p:cNvSpPr/>
          <p:nvPr/>
        </p:nvSpPr>
        <p:spPr>
          <a:xfrm rot="10800000">
            <a:off x="2648461" y="177922"/>
            <a:ext cx="128128" cy="96478"/>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ONE_COLUMN_TEXT_2">
    <p:spTree>
      <p:nvGrpSpPr>
        <p:cNvPr id="1" name="Shape 955"/>
        <p:cNvGrpSpPr/>
        <p:nvPr/>
      </p:nvGrpSpPr>
      <p:grpSpPr>
        <a:xfrm>
          <a:off x="0" y="0"/>
          <a:ext cx="0" cy="0"/>
          <a:chOff x="0" y="0"/>
          <a:chExt cx="0" cy="0"/>
        </a:xfrm>
      </p:grpSpPr>
      <p:sp>
        <p:nvSpPr>
          <p:cNvPr id="956" name="Google Shape;956;p23"/>
          <p:cNvSpPr/>
          <p:nvPr/>
        </p:nvSpPr>
        <p:spPr>
          <a:xfrm rot="10800000">
            <a:off x="243348" y="-694791"/>
            <a:ext cx="1201951" cy="153146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23"/>
          <p:cNvSpPr/>
          <p:nvPr/>
        </p:nvSpPr>
        <p:spPr>
          <a:xfrm rot="10800000" flipH="1">
            <a:off x="7319733" y="4627619"/>
            <a:ext cx="283680" cy="732032"/>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8" name="Google Shape;958;p23"/>
          <p:cNvGrpSpPr/>
          <p:nvPr/>
        </p:nvGrpSpPr>
        <p:grpSpPr>
          <a:xfrm flipH="1">
            <a:off x="-91277" y="4057044"/>
            <a:ext cx="9283016" cy="1548631"/>
            <a:chOff x="72478" y="3719343"/>
            <a:chExt cx="9127843" cy="1434183"/>
          </a:xfrm>
        </p:grpSpPr>
        <p:sp>
          <p:nvSpPr>
            <p:cNvPr id="959" name="Google Shape;959;p23"/>
            <p:cNvSpPr/>
            <p:nvPr/>
          </p:nvSpPr>
          <p:spPr>
            <a:xfrm rot="10800000" flipH="1">
              <a:off x="8751166" y="3719343"/>
              <a:ext cx="449155" cy="1145774"/>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23"/>
            <p:cNvSpPr/>
            <p:nvPr/>
          </p:nvSpPr>
          <p:spPr>
            <a:xfrm rot="10800000" flipH="1">
              <a:off x="72478" y="4495394"/>
              <a:ext cx="296413" cy="305548"/>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23"/>
            <p:cNvSpPr/>
            <p:nvPr/>
          </p:nvSpPr>
          <p:spPr>
            <a:xfrm rot="10800000" flipH="1">
              <a:off x="492672" y="4128752"/>
              <a:ext cx="840226" cy="1008290"/>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23"/>
            <p:cNvSpPr/>
            <p:nvPr/>
          </p:nvSpPr>
          <p:spPr>
            <a:xfrm rot="10800000" flipH="1">
              <a:off x="2234209" y="4394579"/>
              <a:ext cx="281090" cy="302503"/>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23"/>
            <p:cNvSpPr/>
            <p:nvPr/>
          </p:nvSpPr>
          <p:spPr>
            <a:xfrm rot="10800000" flipH="1">
              <a:off x="2795057" y="4440990"/>
              <a:ext cx="33658" cy="48916"/>
            </a:xfrm>
            <a:custGeom>
              <a:avLst/>
              <a:gdLst/>
              <a:ahLst/>
              <a:cxnLst/>
              <a:rect l="l" t="t" r="r" b="b"/>
              <a:pathLst>
                <a:path w="1050" h="1526" extrusionOk="0">
                  <a:moveTo>
                    <a:pt x="287" y="1"/>
                  </a:moveTo>
                  <a:lnTo>
                    <a:pt x="96" y="96"/>
                  </a:lnTo>
                  <a:lnTo>
                    <a:pt x="1" y="287"/>
                  </a:lnTo>
                  <a:lnTo>
                    <a:pt x="1" y="668"/>
                  </a:lnTo>
                  <a:lnTo>
                    <a:pt x="96" y="763"/>
                  </a:lnTo>
                  <a:lnTo>
                    <a:pt x="287" y="1335"/>
                  </a:lnTo>
                  <a:lnTo>
                    <a:pt x="382" y="1526"/>
                  </a:lnTo>
                  <a:lnTo>
                    <a:pt x="477" y="1526"/>
                  </a:lnTo>
                  <a:lnTo>
                    <a:pt x="572" y="1430"/>
                  </a:lnTo>
                  <a:lnTo>
                    <a:pt x="954" y="858"/>
                  </a:lnTo>
                  <a:lnTo>
                    <a:pt x="1049" y="668"/>
                  </a:lnTo>
                  <a:lnTo>
                    <a:pt x="1049" y="477"/>
                  </a:lnTo>
                  <a:lnTo>
                    <a:pt x="1049" y="382"/>
                  </a:lnTo>
                  <a:lnTo>
                    <a:pt x="858" y="287"/>
                  </a:lnTo>
                  <a:lnTo>
                    <a:pt x="382" y="96"/>
                  </a:lnTo>
                  <a:lnTo>
                    <a:pt x="2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23"/>
            <p:cNvSpPr/>
            <p:nvPr/>
          </p:nvSpPr>
          <p:spPr>
            <a:xfrm>
              <a:off x="4808808" y="4406816"/>
              <a:ext cx="284168" cy="733290"/>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23"/>
            <p:cNvSpPr/>
            <p:nvPr/>
          </p:nvSpPr>
          <p:spPr>
            <a:xfrm rot="10800000" flipH="1">
              <a:off x="8309689" y="4341095"/>
              <a:ext cx="232206" cy="281122"/>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23"/>
            <p:cNvSpPr/>
            <p:nvPr/>
          </p:nvSpPr>
          <p:spPr>
            <a:xfrm rot="10800000" flipH="1">
              <a:off x="7831529" y="4504561"/>
              <a:ext cx="235284" cy="253619"/>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23"/>
            <p:cNvSpPr/>
            <p:nvPr/>
          </p:nvSpPr>
          <p:spPr>
            <a:xfrm rot="10800000" flipH="1">
              <a:off x="7055468" y="4587038"/>
              <a:ext cx="131426" cy="119213"/>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23"/>
            <p:cNvSpPr/>
            <p:nvPr/>
          </p:nvSpPr>
          <p:spPr>
            <a:xfrm rot="10800000" flipH="1">
              <a:off x="8599139" y="4554610"/>
              <a:ext cx="94755" cy="64206"/>
            </a:xfrm>
            <a:custGeom>
              <a:avLst/>
              <a:gdLst/>
              <a:ahLst/>
              <a:cxnLst/>
              <a:rect l="l" t="t" r="r" b="b"/>
              <a:pathLst>
                <a:path w="2956" h="2003" extrusionOk="0">
                  <a:moveTo>
                    <a:pt x="287" y="1"/>
                  </a:moveTo>
                  <a:lnTo>
                    <a:pt x="191" y="96"/>
                  </a:lnTo>
                  <a:lnTo>
                    <a:pt x="1" y="191"/>
                  </a:lnTo>
                  <a:lnTo>
                    <a:pt x="96" y="382"/>
                  </a:lnTo>
                  <a:lnTo>
                    <a:pt x="96" y="477"/>
                  </a:lnTo>
                  <a:lnTo>
                    <a:pt x="954" y="1621"/>
                  </a:lnTo>
                  <a:lnTo>
                    <a:pt x="1240" y="1907"/>
                  </a:lnTo>
                  <a:lnTo>
                    <a:pt x="1526" y="2002"/>
                  </a:lnTo>
                  <a:lnTo>
                    <a:pt x="1812" y="1907"/>
                  </a:lnTo>
                  <a:lnTo>
                    <a:pt x="2098" y="1716"/>
                  </a:lnTo>
                  <a:lnTo>
                    <a:pt x="2765" y="1049"/>
                  </a:lnTo>
                  <a:lnTo>
                    <a:pt x="2860" y="954"/>
                  </a:lnTo>
                  <a:lnTo>
                    <a:pt x="2955" y="668"/>
                  </a:lnTo>
                  <a:lnTo>
                    <a:pt x="2955" y="477"/>
                  </a:lnTo>
                  <a:lnTo>
                    <a:pt x="2860" y="287"/>
                  </a:lnTo>
                  <a:lnTo>
                    <a:pt x="2574" y="191"/>
                  </a:lnTo>
                  <a:lnTo>
                    <a:pt x="2288" y="96"/>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23"/>
            <p:cNvSpPr/>
            <p:nvPr/>
          </p:nvSpPr>
          <p:spPr>
            <a:xfrm rot="10800000" flipH="1">
              <a:off x="7475509" y="4596205"/>
              <a:ext cx="100877" cy="91709"/>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23"/>
            <p:cNvSpPr/>
            <p:nvPr/>
          </p:nvSpPr>
          <p:spPr>
            <a:xfrm flipH="1">
              <a:off x="5514257" y="4415977"/>
              <a:ext cx="155851" cy="149729"/>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23"/>
            <p:cNvSpPr/>
            <p:nvPr/>
          </p:nvSpPr>
          <p:spPr>
            <a:xfrm flipH="1">
              <a:off x="6345325" y="4590134"/>
              <a:ext cx="149729" cy="1344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23"/>
            <p:cNvSpPr/>
            <p:nvPr/>
          </p:nvSpPr>
          <p:spPr>
            <a:xfrm flipH="1">
              <a:off x="5780092" y="4474029"/>
              <a:ext cx="143606" cy="131393"/>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23"/>
            <p:cNvSpPr/>
            <p:nvPr/>
          </p:nvSpPr>
          <p:spPr>
            <a:xfrm flipH="1">
              <a:off x="5966462" y="4269324"/>
              <a:ext cx="152774" cy="116135"/>
            </a:xfrm>
            <a:custGeom>
              <a:avLst/>
              <a:gdLst/>
              <a:ahLst/>
              <a:cxnLst/>
              <a:rect l="l" t="t" r="r" b="b"/>
              <a:pathLst>
                <a:path w="4766" h="3623" extrusionOk="0">
                  <a:moveTo>
                    <a:pt x="4384" y="0"/>
                  </a:moveTo>
                  <a:lnTo>
                    <a:pt x="4194" y="96"/>
                  </a:lnTo>
                  <a:lnTo>
                    <a:pt x="4003" y="286"/>
                  </a:lnTo>
                  <a:lnTo>
                    <a:pt x="4003" y="381"/>
                  </a:lnTo>
                  <a:lnTo>
                    <a:pt x="3908" y="667"/>
                  </a:lnTo>
                  <a:lnTo>
                    <a:pt x="3717" y="1239"/>
                  </a:lnTo>
                  <a:lnTo>
                    <a:pt x="3431" y="2288"/>
                  </a:lnTo>
                  <a:lnTo>
                    <a:pt x="3241" y="2478"/>
                  </a:lnTo>
                  <a:lnTo>
                    <a:pt x="3145" y="2574"/>
                  </a:lnTo>
                  <a:lnTo>
                    <a:pt x="2859" y="2478"/>
                  </a:lnTo>
                  <a:lnTo>
                    <a:pt x="2478" y="2192"/>
                  </a:lnTo>
                  <a:lnTo>
                    <a:pt x="2097" y="1907"/>
                  </a:lnTo>
                  <a:lnTo>
                    <a:pt x="858" y="1049"/>
                  </a:lnTo>
                  <a:lnTo>
                    <a:pt x="477" y="858"/>
                  </a:lnTo>
                  <a:lnTo>
                    <a:pt x="381" y="953"/>
                  </a:lnTo>
                  <a:lnTo>
                    <a:pt x="191" y="953"/>
                  </a:lnTo>
                  <a:lnTo>
                    <a:pt x="95" y="1144"/>
                  </a:lnTo>
                  <a:lnTo>
                    <a:pt x="0" y="1430"/>
                  </a:lnTo>
                  <a:lnTo>
                    <a:pt x="191" y="1621"/>
                  </a:lnTo>
                  <a:lnTo>
                    <a:pt x="477" y="1811"/>
                  </a:lnTo>
                  <a:lnTo>
                    <a:pt x="1144" y="2288"/>
                  </a:lnTo>
                  <a:lnTo>
                    <a:pt x="2288" y="3050"/>
                  </a:lnTo>
                  <a:lnTo>
                    <a:pt x="3050" y="3527"/>
                  </a:lnTo>
                  <a:lnTo>
                    <a:pt x="3431" y="3622"/>
                  </a:lnTo>
                  <a:lnTo>
                    <a:pt x="3622" y="3622"/>
                  </a:lnTo>
                  <a:lnTo>
                    <a:pt x="3717" y="3527"/>
                  </a:lnTo>
                  <a:lnTo>
                    <a:pt x="3908" y="3336"/>
                  </a:lnTo>
                  <a:lnTo>
                    <a:pt x="4099" y="3050"/>
                  </a:lnTo>
                  <a:lnTo>
                    <a:pt x="4194" y="2478"/>
                  </a:lnTo>
                  <a:lnTo>
                    <a:pt x="4575" y="1335"/>
                  </a:lnTo>
                  <a:lnTo>
                    <a:pt x="4670" y="667"/>
                  </a:lnTo>
                  <a:lnTo>
                    <a:pt x="4766" y="381"/>
                  </a:lnTo>
                  <a:lnTo>
                    <a:pt x="4670" y="96"/>
                  </a:lnTo>
                  <a:lnTo>
                    <a:pt x="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23"/>
            <p:cNvSpPr/>
            <p:nvPr/>
          </p:nvSpPr>
          <p:spPr>
            <a:xfrm flipH="1">
              <a:off x="5899242" y="4779549"/>
              <a:ext cx="143638" cy="110013"/>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23"/>
            <p:cNvSpPr/>
            <p:nvPr/>
          </p:nvSpPr>
          <p:spPr>
            <a:xfrm flipH="1">
              <a:off x="5612025" y="4721497"/>
              <a:ext cx="134471" cy="103922"/>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23"/>
            <p:cNvSpPr/>
            <p:nvPr/>
          </p:nvSpPr>
          <p:spPr>
            <a:xfrm rot="10571066" flipH="1">
              <a:off x="2981518" y="4645560"/>
              <a:ext cx="244383" cy="128390"/>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23"/>
            <p:cNvSpPr/>
            <p:nvPr/>
          </p:nvSpPr>
          <p:spPr>
            <a:xfrm rot="10571066" flipH="1">
              <a:off x="3412832" y="4426856"/>
              <a:ext cx="241339" cy="125343"/>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23"/>
            <p:cNvSpPr/>
            <p:nvPr/>
          </p:nvSpPr>
          <p:spPr>
            <a:xfrm rot="10571066" flipH="1">
              <a:off x="4263788" y="4589624"/>
              <a:ext cx="268802" cy="13146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23"/>
            <p:cNvSpPr/>
            <p:nvPr/>
          </p:nvSpPr>
          <p:spPr>
            <a:xfrm rot="10571066" flipH="1">
              <a:off x="3810785" y="4566015"/>
              <a:ext cx="229097" cy="106970"/>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23"/>
            <p:cNvSpPr/>
            <p:nvPr/>
          </p:nvSpPr>
          <p:spPr>
            <a:xfrm rot="10571066" flipH="1">
              <a:off x="4093374" y="4360832"/>
              <a:ext cx="204678" cy="125343"/>
            </a:xfrm>
            <a:custGeom>
              <a:avLst/>
              <a:gdLst/>
              <a:ahLst/>
              <a:cxnLst/>
              <a:rect l="l" t="t" r="r" b="b"/>
              <a:pathLst>
                <a:path w="6387" h="3909" extrusionOk="0">
                  <a:moveTo>
                    <a:pt x="1525" y="0"/>
                  </a:moveTo>
                  <a:lnTo>
                    <a:pt x="1430" y="96"/>
                  </a:lnTo>
                  <a:lnTo>
                    <a:pt x="1335" y="286"/>
                  </a:lnTo>
                  <a:lnTo>
                    <a:pt x="1335" y="477"/>
                  </a:lnTo>
                  <a:lnTo>
                    <a:pt x="1335" y="572"/>
                  </a:lnTo>
                  <a:lnTo>
                    <a:pt x="1335" y="668"/>
                  </a:lnTo>
                  <a:lnTo>
                    <a:pt x="1239" y="668"/>
                  </a:lnTo>
                  <a:lnTo>
                    <a:pt x="858" y="763"/>
                  </a:lnTo>
                  <a:lnTo>
                    <a:pt x="667" y="763"/>
                  </a:lnTo>
                  <a:lnTo>
                    <a:pt x="477" y="858"/>
                  </a:lnTo>
                  <a:lnTo>
                    <a:pt x="191" y="1049"/>
                  </a:lnTo>
                  <a:lnTo>
                    <a:pt x="0" y="1240"/>
                  </a:lnTo>
                  <a:lnTo>
                    <a:pt x="0" y="1430"/>
                  </a:lnTo>
                  <a:lnTo>
                    <a:pt x="95" y="1621"/>
                  </a:lnTo>
                  <a:lnTo>
                    <a:pt x="286" y="1811"/>
                  </a:lnTo>
                  <a:lnTo>
                    <a:pt x="477" y="1811"/>
                  </a:lnTo>
                  <a:lnTo>
                    <a:pt x="572" y="1907"/>
                  </a:lnTo>
                  <a:lnTo>
                    <a:pt x="572" y="2002"/>
                  </a:lnTo>
                  <a:lnTo>
                    <a:pt x="572" y="2097"/>
                  </a:lnTo>
                  <a:lnTo>
                    <a:pt x="572" y="2288"/>
                  </a:lnTo>
                  <a:lnTo>
                    <a:pt x="858" y="2479"/>
                  </a:lnTo>
                  <a:lnTo>
                    <a:pt x="953" y="2574"/>
                  </a:lnTo>
                  <a:lnTo>
                    <a:pt x="953" y="2669"/>
                  </a:lnTo>
                  <a:lnTo>
                    <a:pt x="953" y="2955"/>
                  </a:lnTo>
                  <a:lnTo>
                    <a:pt x="1144" y="3146"/>
                  </a:lnTo>
                  <a:lnTo>
                    <a:pt x="1335" y="3146"/>
                  </a:lnTo>
                  <a:lnTo>
                    <a:pt x="1716" y="3241"/>
                  </a:lnTo>
                  <a:lnTo>
                    <a:pt x="1811" y="3336"/>
                  </a:lnTo>
                  <a:lnTo>
                    <a:pt x="1811" y="3432"/>
                  </a:lnTo>
                  <a:lnTo>
                    <a:pt x="1906" y="3718"/>
                  </a:lnTo>
                  <a:lnTo>
                    <a:pt x="2097" y="3813"/>
                  </a:lnTo>
                  <a:lnTo>
                    <a:pt x="2383" y="3908"/>
                  </a:lnTo>
                  <a:lnTo>
                    <a:pt x="2669" y="3813"/>
                  </a:lnTo>
                  <a:lnTo>
                    <a:pt x="2955" y="3718"/>
                  </a:lnTo>
                  <a:lnTo>
                    <a:pt x="4385" y="3718"/>
                  </a:lnTo>
                  <a:lnTo>
                    <a:pt x="4766" y="3622"/>
                  </a:lnTo>
                  <a:lnTo>
                    <a:pt x="4861" y="3527"/>
                  </a:lnTo>
                  <a:lnTo>
                    <a:pt x="4956" y="3336"/>
                  </a:lnTo>
                  <a:lnTo>
                    <a:pt x="5052" y="3241"/>
                  </a:lnTo>
                  <a:lnTo>
                    <a:pt x="5147" y="3241"/>
                  </a:lnTo>
                  <a:lnTo>
                    <a:pt x="5338" y="3146"/>
                  </a:lnTo>
                  <a:lnTo>
                    <a:pt x="5433" y="3050"/>
                  </a:lnTo>
                  <a:lnTo>
                    <a:pt x="5528" y="2955"/>
                  </a:lnTo>
                  <a:lnTo>
                    <a:pt x="5624" y="2765"/>
                  </a:lnTo>
                  <a:lnTo>
                    <a:pt x="5528" y="2574"/>
                  </a:lnTo>
                  <a:lnTo>
                    <a:pt x="5528" y="2479"/>
                  </a:lnTo>
                  <a:lnTo>
                    <a:pt x="5433" y="2383"/>
                  </a:lnTo>
                  <a:lnTo>
                    <a:pt x="6100" y="2383"/>
                  </a:lnTo>
                  <a:lnTo>
                    <a:pt x="6291" y="2193"/>
                  </a:lnTo>
                  <a:lnTo>
                    <a:pt x="6386" y="2002"/>
                  </a:lnTo>
                  <a:lnTo>
                    <a:pt x="6386" y="1811"/>
                  </a:lnTo>
                  <a:lnTo>
                    <a:pt x="6291" y="1621"/>
                  </a:lnTo>
                  <a:lnTo>
                    <a:pt x="6005" y="1525"/>
                  </a:lnTo>
                  <a:lnTo>
                    <a:pt x="5719" y="1430"/>
                  </a:lnTo>
                  <a:lnTo>
                    <a:pt x="4956" y="1335"/>
                  </a:lnTo>
                  <a:lnTo>
                    <a:pt x="4671" y="1240"/>
                  </a:lnTo>
                  <a:lnTo>
                    <a:pt x="4480" y="1144"/>
                  </a:lnTo>
                  <a:lnTo>
                    <a:pt x="4289" y="1049"/>
                  </a:lnTo>
                  <a:lnTo>
                    <a:pt x="3622" y="1049"/>
                  </a:lnTo>
                  <a:lnTo>
                    <a:pt x="3336" y="954"/>
                  </a:lnTo>
                  <a:lnTo>
                    <a:pt x="3241" y="954"/>
                  </a:lnTo>
                  <a:lnTo>
                    <a:pt x="3336" y="763"/>
                  </a:lnTo>
                  <a:lnTo>
                    <a:pt x="3336" y="668"/>
                  </a:lnTo>
                  <a:lnTo>
                    <a:pt x="3431" y="572"/>
                  </a:lnTo>
                  <a:lnTo>
                    <a:pt x="3431" y="382"/>
                  </a:lnTo>
                  <a:lnTo>
                    <a:pt x="3336" y="286"/>
                  </a:lnTo>
                  <a:lnTo>
                    <a:pt x="3241" y="96"/>
                  </a:lnTo>
                  <a:lnTo>
                    <a:pt x="2955" y="96"/>
                  </a:lnTo>
                  <a:lnTo>
                    <a:pt x="2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23"/>
            <p:cNvSpPr/>
            <p:nvPr/>
          </p:nvSpPr>
          <p:spPr>
            <a:xfrm rot="10002049" flipH="1">
              <a:off x="6153428" y="4351691"/>
              <a:ext cx="915178" cy="70604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23"/>
            <p:cNvSpPr/>
            <p:nvPr/>
          </p:nvSpPr>
          <p:spPr>
            <a:xfrm flipH="1">
              <a:off x="5364558" y="4660399"/>
              <a:ext cx="128348" cy="88632"/>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83" name="Google Shape;983;p23"/>
          <p:cNvSpPr/>
          <p:nvPr/>
        </p:nvSpPr>
        <p:spPr>
          <a:xfrm>
            <a:off x="2960541" y="4921049"/>
            <a:ext cx="152275" cy="145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23"/>
          <p:cNvSpPr txBox="1">
            <a:spLocks noGrp="1"/>
          </p:cNvSpPr>
          <p:nvPr>
            <p:ph type="title"/>
          </p:nvPr>
        </p:nvSpPr>
        <p:spPr>
          <a:xfrm>
            <a:off x="1756637" y="538175"/>
            <a:ext cx="55872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985" name="Google Shape;985;p23"/>
          <p:cNvSpPr txBox="1">
            <a:spLocks noGrp="1"/>
          </p:cNvSpPr>
          <p:nvPr>
            <p:ph type="title" idx="2"/>
          </p:nvPr>
        </p:nvSpPr>
        <p:spPr>
          <a:xfrm>
            <a:off x="724767" y="1767875"/>
            <a:ext cx="23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986" name="Google Shape;986;p23"/>
          <p:cNvSpPr txBox="1">
            <a:spLocks noGrp="1"/>
          </p:cNvSpPr>
          <p:nvPr>
            <p:ph type="subTitle" idx="1"/>
          </p:nvPr>
        </p:nvSpPr>
        <p:spPr>
          <a:xfrm>
            <a:off x="814467" y="2151750"/>
            <a:ext cx="2134200" cy="64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987" name="Google Shape;987;p23"/>
          <p:cNvSpPr txBox="1">
            <a:spLocks noGrp="1"/>
          </p:cNvSpPr>
          <p:nvPr>
            <p:ph type="title" idx="3"/>
          </p:nvPr>
        </p:nvSpPr>
        <p:spPr>
          <a:xfrm>
            <a:off x="3415754" y="1767875"/>
            <a:ext cx="229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988" name="Google Shape;988;p23"/>
          <p:cNvSpPr txBox="1">
            <a:spLocks noGrp="1"/>
          </p:cNvSpPr>
          <p:nvPr>
            <p:ph type="subTitle" idx="4"/>
          </p:nvPr>
        </p:nvSpPr>
        <p:spPr>
          <a:xfrm>
            <a:off x="3439754" y="2151750"/>
            <a:ext cx="2242800" cy="64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989" name="Google Shape;989;p23"/>
          <p:cNvSpPr txBox="1">
            <a:spLocks noGrp="1"/>
          </p:cNvSpPr>
          <p:nvPr>
            <p:ph type="title" idx="5"/>
          </p:nvPr>
        </p:nvSpPr>
        <p:spPr>
          <a:xfrm>
            <a:off x="6128541" y="1767875"/>
            <a:ext cx="229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990" name="Google Shape;990;p23"/>
          <p:cNvSpPr txBox="1">
            <a:spLocks noGrp="1"/>
          </p:cNvSpPr>
          <p:nvPr>
            <p:ph type="subTitle" idx="6"/>
          </p:nvPr>
        </p:nvSpPr>
        <p:spPr>
          <a:xfrm>
            <a:off x="6152541" y="2151750"/>
            <a:ext cx="2242800" cy="64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991" name="Google Shape;991;p23"/>
          <p:cNvSpPr txBox="1">
            <a:spLocks noGrp="1"/>
          </p:cNvSpPr>
          <p:nvPr>
            <p:ph type="title" idx="7"/>
          </p:nvPr>
        </p:nvSpPr>
        <p:spPr>
          <a:xfrm>
            <a:off x="724767" y="3274350"/>
            <a:ext cx="2313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992" name="Google Shape;992;p23"/>
          <p:cNvSpPr txBox="1">
            <a:spLocks noGrp="1"/>
          </p:cNvSpPr>
          <p:nvPr>
            <p:ph type="subTitle" idx="8"/>
          </p:nvPr>
        </p:nvSpPr>
        <p:spPr>
          <a:xfrm>
            <a:off x="814467" y="3658225"/>
            <a:ext cx="2134200" cy="64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993" name="Google Shape;993;p23"/>
          <p:cNvSpPr txBox="1">
            <a:spLocks noGrp="1"/>
          </p:cNvSpPr>
          <p:nvPr>
            <p:ph type="title" idx="9"/>
          </p:nvPr>
        </p:nvSpPr>
        <p:spPr>
          <a:xfrm>
            <a:off x="3415754" y="3274350"/>
            <a:ext cx="229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994" name="Google Shape;994;p23"/>
          <p:cNvSpPr txBox="1">
            <a:spLocks noGrp="1"/>
          </p:cNvSpPr>
          <p:nvPr>
            <p:ph type="subTitle" idx="13"/>
          </p:nvPr>
        </p:nvSpPr>
        <p:spPr>
          <a:xfrm>
            <a:off x="3439754" y="3658225"/>
            <a:ext cx="2242800" cy="64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995" name="Google Shape;995;p23"/>
          <p:cNvSpPr txBox="1">
            <a:spLocks noGrp="1"/>
          </p:cNvSpPr>
          <p:nvPr>
            <p:ph type="title" idx="14"/>
          </p:nvPr>
        </p:nvSpPr>
        <p:spPr>
          <a:xfrm>
            <a:off x="6128541" y="3274350"/>
            <a:ext cx="2290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p:txBody>
      </p:sp>
      <p:sp>
        <p:nvSpPr>
          <p:cNvPr id="996" name="Google Shape;996;p23"/>
          <p:cNvSpPr txBox="1">
            <a:spLocks noGrp="1"/>
          </p:cNvSpPr>
          <p:nvPr>
            <p:ph type="subTitle" idx="15"/>
          </p:nvPr>
        </p:nvSpPr>
        <p:spPr>
          <a:xfrm>
            <a:off x="6152541" y="3658225"/>
            <a:ext cx="2242800" cy="64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ONE_COLUMN_TEXT_3">
    <p:spTree>
      <p:nvGrpSpPr>
        <p:cNvPr id="1" name="Shape 997"/>
        <p:cNvGrpSpPr/>
        <p:nvPr/>
      </p:nvGrpSpPr>
      <p:grpSpPr>
        <a:xfrm>
          <a:off x="0" y="0"/>
          <a:ext cx="0" cy="0"/>
          <a:chOff x="0" y="0"/>
          <a:chExt cx="0" cy="0"/>
        </a:xfrm>
      </p:grpSpPr>
      <p:sp>
        <p:nvSpPr>
          <p:cNvPr id="998" name="Google Shape;998;p24"/>
          <p:cNvSpPr/>
          <p:nvPr/>
        </p:nvSpPr>
        <p:spPr>
          <a:xfrm rot="10800000">
            <a:off x="833898" y="768309"/>
            <a:ext cx="1201951" cy="153146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24"/>
          <p:cNvSpPr/>
          <p:nvPr/>
        </p:nvSpPr>
        <p:spPr>
          <a:xfrm rot="10800000" flipH="1">
            <a:off x="7319733" y="4627619"/>
            <a:ext cx="283680" cy="732032"/>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24"/>
          <p:cNvSpPr/>
          <p:nvPr/>
        </p:nvSpPr>
        <p:spPr>
          <a:xfrm>
            <a:off x="2960541" y="4921049"/>
            <a:ext cx="152275" cy="145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24"/>
          <p:cNvSpPr txBox="1">
            <a:spLocks noGrp="1"/>
          </p:cNvSpPr>
          <p:nvPr>
            <p:ph type="title"/>
          </p:nvPr>
        </p:nvSpPr>
        <p:spPr>
          <a:xfrm>
            <a:off x="1050800" y="1103850"/>
            <a:ext cx="3328500" cy="1462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1002" name="Google Shape;1002;p24"/>
          <p:cNvSpPr txBox="1">
            <a:spLocks noGrp="1"/>
          </p:cNvSpPr>
          <p:nvPr>
            <p:ph type="body" idx="1"/>
          </p:nvPr>
        </p:nvSpPr>
        <p:spPr>
          <a:xfrm>
            <a:off x="1050800" y="2794275"/>
            <a:ext cx="2911500" cy="1462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1003" name="Google Shape;1003;p24"/>
          <p:cNvSpPr/>
          <p:nvPr/>
        </p:nvSpPr>
        <p:spPr>
          <a:xfrm rot="10800000">
            <a:off x="4746776" y="96064"/>
            <a:ext cx="4810099" cy="5870211"/>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04" name="Google Shape;1004;p24"/>
          <p:cNvGrpSpPr/>
          <p:nvPr/>
        </p:nvGrpSpPr>
        <p:grpSpPr>
          <a:xfrm flipH="1">
            <a:off x="-91277" y="4057044"/>
            <a:ext cx="6884585" cy="1548631"/>
            <a:chOff x="2430817" y="3719343"/>
            <a:chExt cx="6769503" cy="1434183"/>
          </a:xfrm>
        </p:grpSpPr>
        <p:sp>
          <p:nvSpPr>
            <p:cNvPr id="1005" name="Google Shape;1005;p24"/>
            <p:cNvSpPr/>
            <p:nvPr/>
          </p:nvSpPr>
          <p:spPr>
            <a:xfrm rot="10800000" flipH="1">
              <a:off x="8751166" y="3719343"/>
              <a:ext cx="449155" cy="1145774"/>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24"/>
            <p:cNvSpPr/>
            <p:nvPr/>
          </p:nvSpPr>
          <p:spPr>
            <a:xfrm rot="10800000" flipH="1">
              <a:off x="2430817" y="4339592"/>
              <a:ext cx="281090" cy="302503"/>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24"/>
            <p:cNvSpPr/>
            <p:nvPr/>
          </p:nvSpPr>
          <p:spPr>
            <a:xfrm rot="10800000" flipH="1">
              <a:off x="2795057" y="4440990"/>
              <a:ext cx="33658" cy="48916"/>
            </a:xfrm>
            <a:custGeom>
              <a:avLst/>
              <a:gdLst/>
              <a:ahLst/>
              <a:cxnLst/>
              <a:rect l="l" t="t" r="r" b="b"/>
              <a:pathLst>
                <a:path w="1050" h="1526" extrusionOk="0">
                  <a:moveTo>
                    <a:pt x="287" y="1"/>
                  </a:moveTo>
                  <a:lnTo>
                    <a:pt x="96" y="96"/>
                  </a:lnTo>
                  <a:lnTo>
                    <a:pt x="1" y="287"/>
                  </a:lnTo>
                  <a:lnTo>
                    <a:pt x="1" y="668"/>
                  </a:lnTo>
                  <a:lnTo>
                    <a:pt x="96" y="763"/>
                  </a:lnTo>
                  <a:lnTo>
                    <a:pt x="287" y="1335"/>
                  </a:lnTo>
                  <a:lnTo>
                    <a:pt x="382" y="1526"/>
                  </a:lnTo>
                  <a:lnTo>
                    <a:pt x="477" y="1526"/>
                  </a:lnTo>
                  <a:lnTo>
                    <a:pt x="572" y="1430"/>
                  </a:lnTo>
                  <a:lnTo>
                    <a:pt x="954" y="858"/>
                  </a:lnTo>
                  <a:lnTo>
                    <a:pt x="1049" y="668"/>
                  </a:lnTo>
                  <a:lnTo>
                    <a:pt x="1049" y="477"/>
                  </a:lnTo>
                  <a:lnTo>
                    <a:pt x="1049" y="382"/>
                  </a:lnTo>
                  <a:lnTo>
                    <a:pt x="858" y="287"/>
                  </a:lnTo>
                  <a:lnTo>
                    <a:pt x="382" y="96"/>
                  </a:lnTo>
                  <a:lnTo>
                    <a:pt x="2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24"/>
            <p:cNvSpPr/>
            <p:nvPr/>
          </p:nvSpPr>
          <p:spPr>
            <a:xfrm>
              <a:off x="4808808" y="4406816"/>
              <a:ext cx="284168" cy="733290"/>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24"/>
            <p:cNvSpPr/>
            <p:nvPr/>
          </p:nvSpPr>
          <p:spPr>
            <a:xfrm rot="10800000" flipH="1">
              <a:off x="8309689" y="4341095"/>
              <a:ext cx="232206" cy="281122"/>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24"/>
            <p:cNvSpPr/>
            <p:nvPr/>
          </p:nvSpPr>
          <p:spPr>
            <a:xfrm rot="10800000" flipH="1">
              <a:off x="7831529" y="4504561"/>
              <a:ext cx="235284" cy="253619"/>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24"/>
            <p:cNvSpPr/>
            <p:nvPr/>
          </p:nvSpPr>
          <p:spPr>
            <a:xfrm rot="10800000" flipH="1">
              <a:off x="7055468" y="4587038"/>
              <a:ext cx="131426" cy="119213"/>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24"/>
            <p:cNvSpPr/>
            <p:nvPr/>
          </p:nvSpPr>
          <p:spPr>
            <a:xfrm rot="10800000" flipH="1">
              <a:off x="8599139" y="4554610"/>
              <a:ext cx="94755" cy="64206"/>
            </a:xfrm>
            <a:custGeom>
              <a:avLst/>
              <a:gdLst/>
              <a:ahLst/>
              <a:cxnLst/>
              <a:rect l="l" t="t" r="r" b="b"/>
              <a:pathLst>
                <a:path w="2956" h="2003" extrusionOk="0">
                  <a:moveTo>
                    <a:pt x="287" y="1"/>
                  </a:moveTo>
                  <a:lnTo>
                    <a:pt x="191" y="96"/>
                  </a:lnTo>
                  <a:lnTo>
                    <a:pt x="1" y="191"/>
                  </a:lnTo>
                  <a:lnTo>
                    <a:pt x="96" y="382"/>
                  </a:lnTo>
                  <a:lnTo>
                    <a:pt x="96" y="477"/>
                  </a:lnTo>
                  <a:lnTo>
                    <a:pt x="954" y="1621"/>
                  </a:lnTo>
                  <a:lnTo>
                    <a:pt x="1240" y="1907"/>
                  </a:lnTo>
                  <a:lnTo>
                    <a:pt x="1526" y="2002"/>
                  </a:lnTo>
                  <a:lnTo>
                    <a:pt x="1812" y="1907"/>
                  </a:lnTo>
                  <a:lnTo>
                    <a:pt x="2098" y="1716"/>
                  </a:lnTo>
                  <a:lnTo>
                    <a:pt x="2765" y="1049"/>
                  </a:lnTo>
                  <a:lnTo>
                    <a:pt x="2860" y="954"/>
                  </a:lnTo>
                  <a:lnTo>
                    <a:pt x="2955" y="668"/>
                  </a:lnTo>
                  <a:lnTo>
                    <a:pt x="2955" y="477"/>
                  </a:lnTo>
                  <a:lnTo>
                    <a:pt x="2860" y="287"/>
                  </a:lnTo>
                  <a:lnTo>
                    <a:pt x="2574" y="191"/>
                  </a:lnTo>
                  <a:lnTo>
                    <a:pt x="2288" y="96"/>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24"/>
            <p:cNvSpPr/>
            <p:nvPr/>
          </p:nvSpPr>
          <p:spPr>
            <a:xfrm rot="10800000" flipH="1">
              <a:off x="7475509" y="4596205"/>
              <a:ext cx="100877" cy="91709"/>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24"/>
            <p:cNvSpPr/>
            <p:nvPr/>
          </p:nvSpPr>
          <p:spPr>
            <a:xfrm flipH="1">
              <a:off x="5514257" y="4415977"/>
              <a:ext cx="155851" cy="149729"/>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24"/>
            <p:cNvSpPr/>
            <p:nvPr/>
          </p:nvSpPr>
          <p:spPr>
            <a:xfrm flipH="1">
              <a:off x="6345325" y="4590134"/>
              <a:ext cx="149729" cy="1344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24"/>
            <p:cNvSpPr/>
            <p:nvPr/>
          </p:nvSpPr>
          <p:spPr>
            <a:xfrm flipH="1">
              <a:off x="5780092" y="4474029"/>
              <a:ext cx="143606" cy="131393"/>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24"/>
            <p:cNvSpPr/>
            <p:nvPr/>
          </p:nvSpPr>
          <p:spPr>
            <a:xfrm flipH="1">
              <a:off x="5966462" y="4269324"/>
              <a:ext cx="152774" cy="116135"/>
            </a:xfrm>
            <a:custGeom>
              <a:avLst/>
              <a:gdLst/>
              <a:ahLst/>
              <a:cxnLst/>
              <a:rect l="l" t="t" r="r" b="b"/>
              <a:pathLst>
                <a:path w="4766" h="3623" extrusionOk="0">
                  <a:moveTo>
                    <a:pt x="4384" y="0"/>
                  </a:moveTo>
                  <a:lnTo>
                    <a:pt x="4194" y="96"/>
                  </a:lnTo>
                  <a:lnTo>
                    <a:pt x="4003" y="286"/>
                  </a:lnTo>
                  <a:lnTo>
                    <a:pt x="4003" y="381"/>
                  </a:lnTo>
                  <a:lnTo>
                    <a:pt x="3908" y="667"/>
                  </a:lnTo>
                  <a:lnTo>
                    <a:pt x="3717" y="1239"/>
                  </a:lnTo>
                  <a:lnTo>
                    <a:pt x="3431" y="2288"/>
                  </a:lnTo>
                  <a:lnTo>
                    <a:pt x="3241" y="2478"/>
                  </a:lnTo>
                  <a:lnTo>
                    <a:pt x="3145" y="2574"/>
                  </a:lnTo>
                  <a:lnTo>
                    <a:pt x="2859" y="2478"/>
                  </a:lnTo>
                  <a:lnTo>
                    <a:pt x="2478" y="2192"/>
                  </a:lnTo>
                  <a:lnTo>
                    <a:pt x="2097" y="1907"/>
                  </a:lnTo>
                  <a:lnTo>
                    <a:pt x="858" y="1049"/>
                  </a:lnTo>
                  <a:lnTo>
                    <a:pt x="477" y="858"/>
                  </a:lnTo>
                  <a:lnTo>
                    <a:pt x="381" y="953"/>
                  </a:lnTo>
                  <a:lnTo>
                    <a:pt x="191" y="953"/>
                  </a:lnTo>
                  <a:lnTo>
                    <a:pt x="95" y="1144"/>
                  </a:lnTo>
                  <a:lnTo>
                    <a:pt x="0" y="1430"/>
                  </a:lnTo>
                  <a:lnTo>
                    <a:pt x="191" y="1621"/>
                  </a:lnTo>
                  <a:lnTo>
                    <a:pt x="477" y="1811"/>
                  </a:lnTo>
                  <a:lnTo>
                    <a:pt x="1144" y="2288"/>
                  </a:lnTo>
                  <a:lnTo>
                    <a:pt x="2288" y="3050"/>
                  </a:lnTo>
                  <a:lnTo>
                    <a:pt x="3050" y="3527"/>
                  </a:lnTo>
                  <a:lnTo>
                    <a:pt x="3431" y="3622"/>
                  </a:lnTo>
                  <a:lnTo>
                    <a:pt x="3622" y="3622"/>
                  </a:lnTo>
                  <a:lnTo>
                    <a:pt x="3717" y="3527"/>
                  </a:lnTo>
                  <a:lnTo>
                    <a:pt x="3908" y="3336"/>
                  </a:lnTo>
                  <a:lnTo>
                    <a:pt x="4099" y="3050"/>
                  </a:lnTo>
                  <a:lnTo>
                    <a:pt x="4194" y="2478"/>
                  </a:lnTo>
                  <a:lnTo>
                    <a:pt x="4575" y="1335"/>
                  </a:lnTo>
                  <a:lnTo>
                    <a:pt x="4670" y="667"/>
                  </a:lnTo>
                  <a:lnTo>
                    <a:pt x="4766" y="381"/>
                  </a:lnTo>
                  <a:lnTo>
                    <a:pt x="4670" y="96"/>
                  </a:lnTo>
                  <a:lnTo>
                    <a:pt x="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24"/>
            <p:cNvSpPr/>
            <p:nvPr/>
          </p:nvSpPr>
          <p:spPr>
            <a:xfrm flipH="1">
              <a:off x="5899242" y="4779549"/>
              <a:ext cx="143638" cy="110013"/>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24"/>
            <p:cNvSpPr/>
            <p:nvPr/>
          </p:nvSpPr>
          <p:spPr>
            <a:xfrm flipH="1">
              <a:off x="5612025" y="4721497"/>
              <a:ext cx="134471" cy="103922"/>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24"/>
            <p:cNvSpPr/>
            <p:nvPr/>
          </p:nvSpPr>
          <p:spPr>
            <a:xfrm rot="10571066" flipH="1">
              <a:off x="2981518" y="4645560"/>
              <a:ext cx="244383" cy="128390"/>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24"/>
            <p:cNvSpPr/>
            <p:nvPr/>
          </p:nvSpPr>
          <p:spPr>
            <a:xfrm rot="10571066" flipH="1">
              <a:off x="3412832" y="4426856"/>
              <a:ext cx="241339" cy="125343"/>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24"/>
            <p:cNvSpPr/>
            <p:nvPr/>
          </p:nvSpPr>
          <p:spPr>
            <a:xfrm rot="10571066" flipH="1">
              <a:off x="4263788" y="4589624"/>
              <a:ext cx="268802" cy="13146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24"/>
            <p:cNvSpPr/>
            <p:nvPr/>
          </p:nvSpPr>
          <p:spPr>
            <a:xfrm rot="10571066" flipH="1">
              <a:off x="3810785" y="4566015"/>
              <a:ext cx="229097" cy="106970"/>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24"/>
            <p:cNvSpPr/>
            <p:nvPr/>
          </p:nvSpPr>
          <p:spPr>
            <a:xfrm rot="10571066" flipH="1">
              <a:off x="4093374" y="4360832"/>
              <a:ext cx="204678" cy="125343"/>
            </a:xfrm>
            <a:custGeom>
              <a:avLst/>
              <a:gdLst/>
              <a:ahLst/>
              <a:cxnLst/>
              <a:rect l="l" t="t" r="r" b="b"/>
              <a:pathLst>
                <a:path w="6387" h="3909" extrusionOk="0">
                  <a:moveTo>
                    <a:pt x="1525" y="0"/>
                  </a:moveTo>
                  <a:lnTo>
                    <a:pt x="1430" y="96"/>
                  </a:lnTo>
                  <a:lnTo>
                    <a:pt x="1335" y="286"/>
                  </a:lnTo>
                  <a:lnTo>
                    <a:pt x="1335" y="477"/>
                  </a:lnTo>
                  <a:lnTo>
                    <a:pt x="1335" y="572"/>
                  </a:lnTo>
                  <a:lnTo>
                    <a:pt x="1335" y="668"/>
                  </a:lnTo>
                  <a:lnTo>
                    <a:pt x="1239" y="668"/>
                  </a:lnTo>
                  <a:lnTo>
                    <a:pt x="858" y="763"/>
                  </a:lnTo>
                  <a:lnTo>
                    <a:pt x="667" y="763"/>
                  </a:lnTo>
                  <a:lnTo>
                    <a:pt x="477" y="858"/>
                  </a:lnTo>
                  <a:lnTo>
                    <a:pt x="191" y="1049"/>
                  </a:lnTo>
                  <a:lnTo>
                    <a:pt x="0" y="1240"/>
                  </a:lnTo>
                  <a:lnTo>
                    <a:pt x="0" y="1430"/>
                  </a:lnTo>
                  <a:lnTo>
                    <a:pt x="95" y="1621"/>
                  </a:lnTo>
                  <a:lnTo>
                    <a:pt x="286" y="1811"/>
                  </a:lnTo>
                  <a:lnTo>
                    <a:pt x="477" y="1811"/>
                  </a:lnTo>
                  <a:lnTo>
                    <a:pt x="572" y="1907"/>
                  </a:lnTo>
                  <a:lnTo>
                    <a:pt x="572" y="2002"/>
                  </a:lnTo>
                  <a:lnTo>
                    <a:pt x="572" y="2097"/>
                  </a:lnTo>
                  <a:lnTo>
                    <a:pt x="572" y="2288"/>
                  </a:lnTo>
                  <a:lnTo>
                    <a:pt x="858" y="2479"/>
                  </a:lnTo>
                  <a:lnTo>
                    <a:pt x="953" y="2574"/>
                  </a:lnTo>
                  <a:lnTo>
                    <a:pt x="953" y="2669"/>
                  </a:lnTo>
                  <a:lnTo>
                    <a:pt x="953" y="2955"/>
                  </a:lnTo>
                  <a:lnTo>
                    <a:pt x="1144" y="3146"/>
                  </a:lnTo>
                  <a:lnTo>
                    <a:pt x="1335" y="3146"/>
                  </a:lnTo>
                  <a:lnTo>
                    <a:pt x="1716" y="3241"/>
                  </a:lnTo>
                  <a:lnTo>
                    <a:pt x="1811" y="3336"/>
                  </a:lnTo>
                  <a:lnTo>
                    <a:pt x="1811" y="3432"/>
                  </a:lnTo>
                  <a:lnTo>
                    <a:pt x="1906" y="3718"/>
                  </a:lnTo>
                  <a:lnTo>
                    <a:pt x="2097" y="3813"/>
                  </a:lnTo>
                  <a:lnTo>
                    <a:pt x="2383" y="3908"/>
                  </a:lnTo>
                  <a:lnTo>
                    <a:pt x="2669" y="3813"/>
                  </a:lnTo>
                  <a:lnTo>
                    <a:pt x="2955" y="3718"/>
                  </a:lnTo>
                  <a:lnTo>
                    <a:pt x="4385" y="3718"/>
                  </a:lnTo>
                  <a:lnTo>
                    <a:pt x="4766" y="3622"/>
                  </a:lnTo>
                  <a:lnTo>
                    <a:pt x="4861" y="3527"/>
                  </a:lnTo>
                  <a:lnTo>
                    <a:pt x="4956" y="3336"/>
                  </a:lnTo>
                  <a:lnTo>
                    <a:pt x="5052" y="3241"/>
                  </a:lnTo>
                  <a:lnTo>
                    <a:pt x="5147" y="3241"/>
                  </a:lnTo>
                  <a:lnTo>
                    <a:pt x="5338" y="3146"/>
                  </a:lnTo>
                  <a:lnTo>
                    <a:pt x="5433" y="3050"/>
                  </a:lnTo>
                  <a:lnTo>
                    <a:pt x="5528" y="2955"/>
                  </a:lnTo>
                  <a:lnTo>
                    <a:pt x="5624" y="2765"/>
                  </a:lnTo>
                  <a:lnTo>
                    <a:pt x="5528" y="2574"/>
                  </a:lnTo>
                  <a:lnTo>
                    <a:pt x="5528" y="2479"/>
                  </a:lnTo>
                  <a:lnTo>
                    <a:pt x="5433" y="2383"/>
                  </a:lnTo>
                  <a:lnTo>
                    <a:pt x="6100" y="2383"/>
                  </a:lnTo>
                  <a:lnTo>
                    <a:pt x="6291" y="2193"/>
                  </a:lnTo>
                  <a:lnTo>
                    <a:pt x="6386" y="2002"/>
                  </a:lnTo>
                  <a:lnTo>
                    <a:pt x="6386" y="1811"/>
                  </a:lnTo>
                  <a:lnTo>
                    <a:pt x="6291" y="1621"/>
                  </a:lnTo>
                  <a:lnTo>
                    <a:pt x="6005" y="1525"/>
                  </a:lnTo>
                  <a:lnTo>
                    <a:pt x="5719" y="1430"/>
                  </a:lnTo>
                  <a:lnTo>
                    <a:pt x="4956" y="1335"/>
                  </a:lnTo>
                  <a:lnTo>
                    <a:pt x="4671" y="1240"/>
                  </a:lnTo>
                  <a:lnTo>
                    <a:pt x="4480" y="1144"/>
                  </a:lnTo>
                  <a:lnTo>
                    <a:pt x="4289" y="1049"/>
                  </a:lnTo>
                  <a:lnTo>
                    <a:pt x="3622" y="1049"/>
                  </a:lnTo>
                  <a:lnTo>
                    <a:pt x="3336" y="954"/>
                  </a:lnTo>
                  <a:lnTo>
                    <a:pt x="3241" y="954"/>
                  </a:lnTo>
                  <a:lnTo>
                    <a:pt x="3336" y="763"/>
                  </a:lnTo>
                  <a:lnTo>
                    <a:pt x="3336" y="668"/>
                  </a:lnTo>
                  <a:lnTo>
                    <a:pt x="3431" y="572"/>
                  </a:lnTo>
                  <a:lnTo>
                    <a:pt x="3431" y="382"/>
                  </a:lnTo>
                  <a:lnTo>
                    <a:pt x="3336" y="286"/>
                  </a:lnTo>
                  <a:lnTo>
                    <a:pt x="3241" y="96"/>
                  </a:lnTo>
                  <a:lnTo>
                    <a:pt x="2955" y="96"/>
                  </a:lnTo>
                  <a:lnTo>
                    <a:pt x="2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24"/>
            <p:cNvSpPr/>
            <p:nvPr/>
          </p:nvSpPr>
          <p:spPr>
            <a:xfrm rot="10002049" flipH="1">
              <a:off x="6153428" y="4351691"/>
              <a:ext cx="915178" cy="70604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24"/>
            <p:cNvSpPr/>
            <p:nvPr/>
          </p:nvSpPr>
          <p:spPr>
            <a:xfrm flipH="1">
              <a:off x="5364558" y="4660399"/>
              <a:ext cx="128348" cy="88632"/>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TITLE_ONLY_3">
    <p:spTree>
      <p:nvGrpSpPr>
        <p:cNvPr id="1" name="Shape 1027"/>
        <p:cNvGrpSpPr/>
        <p:nvPr/>
      </p:nvGrpSpPr>
      <p:grpSpPr>
        <a:xfrm>
          <a:off x="0" y="0"/>
          <a:ext cx="0" cy="0"/>
          <a:chOff x="0" y="0"/>
          <a:chExt cx="0" cy="0"/>
        </a:xfrm>
      </p:grpSpPr>
      <p:sp>
        <p:nvSpPr>
          <p:cNvPr id="1028" name="Google Shape;1028;p25"/>
          <p:cNvSpPr/>
          <p:nvPr/>
        </p:nvSpPr>
        <p:spPr>
          <a:xfrm rot="-281717">
            <a:off x="2061463" y="1411081"/>
            <a:ext cx="437899" cy="579070"/>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25"/>
          <p:cNvSpPr/>
          <p:nvPr/>
        </p:nvSpPr>
        <p:spPr>
          <a:xfrm rot="-5223888">
            <a:off x="5929702" y="2976622"/>
            <a:ext cx="615544" cy="406854"/>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rgbClr val="E8BC5D">
              <a:alpha val="25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25"/>
          <p:cNvSpPr/>
          <p:nvPr/>
        </p:nvSpPr>
        <p:spPr>
          <a:xfrm rot="6466782">
            <a:off x="5723768" y="1503740"/>
            <a:ext cx="579851" cy="432930"/>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25"/>
          <p:cNvSpPr/>
          <p:nvPr/>
        </p:nvSpPr>
        <p:spPr>
          <a:xfrm rot="-8851610" flipH="1">
            <a:off x="2223166" y="2883520"/>
            <a:ext cx="436456" cy="580202"/>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25"/>
          <p:cNvSpPr/>
          <p:nvPr/>
        </p:nvSpPr>
        <p:spPr>
          <a:xfrm rot="-1467526">
            <a:off x="8695810" y="4225446"/>
            <a:ext cx="427065" cy="997926"/>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25"/>
          <p:cNvSpPr/>
          <p:nvPr/>
        </p:nvSpPr>
        <p:spPr>
          <a:xfrm rot="-5400000">
            <a:off x="-622220" y="336875"/>
            <a:ext cx="1244448" cy="97215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25"/>
          <p:cNvSpPr/>
          <p:nvPr/>
        </p:nvSpPr>
        <p:spPr>
          <a:xfrm>
            <a:off x="8237" y="-626103"/>
            <a:ext cx="692384" cy="68667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25"/>
          <p:cNvSpPr/>
          <p:nvPr/>
        </p:nvSpPr>
        <p:spPr>
          <a:xfrm>
            <a:off x="7061048" y="4584847"/>
            <a:ext cx="464136" cy="411539"/>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25"/>
          <p:cNvSpPr/>
          <p:nvPr/>
        </p:nvSpPr>
        <p:spPr>
          <a:xfrm>
            <a:off x="8954057" y="4246456"/>
            <a:ext cx="338594" cy="41152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25"/>
          <p:cNvSpPr/>
          <p:nvPr/>
        </p:nvSpPr>
        <p:spPr>
          <a:xfrm>
            <a:off x="486069" y="197633"/>
            <a:ext cx="280608" cy="25463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25"/>
          <p:cNvSpPr/>
          <p:nvPr/>
        </p:nvSpPr>
        <p:spPr>
          <a:xfrm>
            <a:off x="6274455" y="4767892"/>
            <a:ext cx="921120" cy="645556"/>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25"/>
          <p:cNvSpPr/>
          <p:nvPr/>
        </p:nvSpPr>
        <p:spPr>
          <a:xfrm rot="10800000" flipH="1">
            <a:off x="8070847" y="4502647"/>
            <a:ext cx="134240" cy="115755"/>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25"/>
          <p:cNvSpPr/>
          <p:nvPr/>
        </p:nvSpPr>
        <p:spPr>
          <a:xfrm>
            <a:off x="8694608" y="-156112"/>
            <a:ext cx="231808" cy="236637"/>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25"/>
          <p:cNvSpPr/>
          <p:nvPr/>
        </p:nvSpPr>
        <p:spPr>
          <a:xfrm>
            <a:off x="8945421" y="56051"/>
            <a:ext cx="338592" cy="308626"/>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25"/>
          <p:cNvSpPr/>
          <p:nvPr/>
        </p:nvSpPr>
        <p:spPr>
          <a:xfrm>
            <a:off x="8377392" y="93342"/>
            <a:ext cx="234880" cy="213486"/>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25"/>
          <p:cNvSpPr/>
          <p:nvPr/>
        </p:nvSpPr>
        <p:spPr>
          <a:xfrm>
            <a:off x="7846672" y="-127834"/>
            <a:ext cx="79360" cy="19548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25"/>
          <p:cNvSpPr/>
          <p:nvPr/>
        </p:nvSpPr>
        <p:spPr>
          <a:xfrm>
            <a:off x="561919" y="59283"/>
            <a:ext cx="67104" cy="54019"/>
          </a:xfrm>
          <a:custGeom>
            <a:avLst/>
            <a:gdLst/>
            <a:ahLst/>
            <a:cxnLst/>
            <a:rect l="l" t="t" r="r" b="b"/>
            <a:pathLst>
              <a:path w="2097" h="2002" extrusionOk="0">
                <a:moveTo>
                  <a:pt x="763" y="0"/>
                </a:moveTo>
                <a:lnTo>
                  <a:pt x="477" y="95"/>
                </a:lnTo>
                <a:lnTo>
                  <a:pt x="286" y="286"/>
                </a:lnTo>
                <a:lnTo>
                  <a:pt x="95" y="667"/>
                </a:lnTo>
                <a:lnTo>
                  <a:pt x="0" y="1144"/>
                </a:lnTo>
                <a:lnTo>
                  <a:pt x="0" y="1430"/>
                </a:lnTo>
                <a:lnTo>
                  <a:pt x="286" y="1620"/>
                </a:lnTo>
                <a:lnTo>
                  <a:pt x="858" y="1906"/>
                </a:lnTo>
                <a:lnTo>
                  <a:pt x="1334" y="2002"/>
                </a:lnTo>
                <a:lnTo>
                  <a:pt x="1811" y="1906"/>
                </a:lnTo>
                <a:lnTo>
                  <a:pt x="2097" y="1811"/>
                </a:lnTo>
                <a:lnTo>
                  <a:pt x="2097" y="1525"/>
                </a:lnTo>
                <a:lnTo>
                  <a:pt x="2097" y="858"/>
                </a:lnTo>
                <a:lnTo>
                  <a:pt x="2002" y="572"/>
                </a:lnTo>
                <a:lnTo>
                  <a:pt x="1906" y="381"/>
                </a:lnTo>
                <a:lnTo>
                  <a:pt x="1716" y="286"/>
                </a:lnTo>
                <a:lnTo>
                  <a:pt x="1239"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25"/>
          <p:cNvSpPr/>
          <p:nvPr/>
        </p:nvSpPr>
        <p:spPr>
          <a:xfrm>
            <a:off x="8104372" y="171775"/>
            <a:ext cx="100704" cy="77197"/>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25"/>
          <p:cNvSpPr/>
          <p:nvPr/>
        </p:nvSpPr>
        <p:spPr>
          <a:xfrm>
            <a:off x="1924286" y="-196615"/>
            <a:ext cx="155584" cy="12603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25"/>
          <p:cNvSpPr/>
          <p:nvPr/>
        </p:nvSpPr>
        <p:spPr>
          <a:xfrm>
            <a:off x="1100766" y="-50019"/>
            <a:ext cx="149472" cy="113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25"/>
          <p:cNvSpPr/>
          <p:nvPr/>
        </p:nvSpPr>
        <p:spPr>
          <a:xfrm>
            <a:off x="1457630" y="322880"/>
            <a:ext cx="149472" cy="100321"/>
          </a:xfrm>
          <a:custGeom>
            <a:avLst/>
            <a:gdLst/>
            <a:ahLst/>
            <a:cxnLst/>
            <a:rect l="l" t="t" r="r" b="b"/>
            <a:pathLst>
              <a:path w="4671" h="3718" extrusionOk="0">
                <a:moveTo>
                  <a:pt x="4099" y="1"/>
                </a:moveTo>
                <a:lnTo>
                  <a:pt x="3908" y="287"/>
                </a:lnTo>
                <a:lnTo>
                  <a:pt x="3908" y="477"/>
                </a:lnTo>
                <a:lnTo>
                  <a:pt x="3717" y="1430"/>
                </a:lnTo>
                <a:lnTo>
                  <a:pt x="3717" y="1907"/>
                </a:lnTo>
                <a:lnTo>
                  <a:pt x="3717" y="2002"/>
                </a:lnTo>
                <a:lnTo>
                  <a:pt x="3622" y="2288"/>
                </a:lnTo>
                <a:lnTo>
                  <a:pt x="3527" y="2574"/>
                </a:lnTo>
                <a:lnTo>
                  <a:pt x="3146" y="2574"/>
                </a:lnTo>
                <a:lnTo>
                  <a:pt x="2574" y="2193"/>
                </a:lnTo>
                <a:lnTo>
                  <a:pt x="2002" y="1716"/>
                </a:lnTo>
                <a:lnTo>
                  <a:pt x="1430" y="1049"/>
                </a:lnTo>
                <a:lnTo>
                  <a:pt x="763" y="668"/>
                </a:lnTo>
                <a:lnTo>
                  <a:pt x="477" y="572"/>
                </a:lnTo>
                <a:lnTo>
                  <a:pt x="191" y="668"/>
                </a:lnTo>
                <a:lnTo>
                  <a:pt x="0" y="858"/>
                </a:lnTo>
                <a:lnTo>
                  <a:pt x="0" y="1049"/>
                </a:lnTo>
                <a:lnTo>
                  <a:pt x="95" y="1240"/>
                </a:lnTo>
                <a:lnTo>
                  <a:pt x="381" y="1430"/>
                </a:lnTo>
                <a:lnTo>
                  <a:pt x="763" y="1716"/>
                </a:lnTo>
                <a:lnTo>
                  <a:pt x="1144" y="2098"/>
                </a:lnTo>
                <a:lnTo>
                  <a:pt x="1620" y="2574"/>
                </a:lnTo>
                <a:lnTo>
                  <a:pt x="2192" y="2955"/>
                </a:lnTo>
                <a:lnTo>
                  <a:pt x="3336" y="3623"/>
                </a:lnTo>
                <a:lnTo>
                  <a:pt x="3431" y="3718"/>
                </a:lnTo>
                <a:lnTo>
                  <a:pt x="4003" y="3718"/>
                </a:lnTo>
                <a:lnTo>
                  <a:pt x="4194" y="3432"/>
                </a:lnTo>
                <a:lnTo>
                  <a:pt x="4289" y="3241"/>
                </a:lnTo>
                <a:lnTo>
                  <a:pt x="4480" y="2574"/>
                </a:lnTo>
                <a:lnTo>
                  <a:pt x="4480" y="2098"/>
                </a:lnTo>
                <a:lnTo>
                  <a:pt x="4671" y="763"/>
                </a:lnTo>
                <a:lnTo>
                  <a:pt x="4671" y="572"/>
                </a:lnTo>
                <a:lnTo>
                  <a:pt x="4671" y="382"/>
                </a:lnTo>
                <a:lnTo>
                  <a:pt x="4575" y="96"/>
                </a:lnTo>
                <a:lnTo>
                  <a:pt x="448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25"/>
          <p:cNvSpPr/>
          <p:nvPr/>
        </p:nvSpPr>
        <p:spPr>
          <a:xfrm>
            <a:off x="1722974" y="261171"/>
            <a:ext cx="170816" cy="100321"/>
          </a:xfrm>
          <a:custGeom>
            <a:avLst/>
            <a:gdLst/>
            <a:ahLst/>
            <a:cxnLst/>
            <a:rect l="l" t="t" r="r" b="b"/>
            <a:pathLst>
              <a:path w="5338" h="3718" extrusionOk="0">
                <a:moveTo>
                  <a:pt x="4766" y="0"/>
                </a:moveTo>
                <a:lnTo>
                  <a:pt x="4671" y="95"/>
                </a:lnTo>
                <a:lnTo>
                  <a:pt x="4385" y="572"/>
                </a:lnTo>
                <a:lnTo>
                  <a:pt x="3908" y="1620"/>
                </a:lnTo>
                <a:lnTo>
                  <a:pt x="3718" y="2192"/>
                </a:lnTo>
                <a:lnTo>
                  <a:pt x="3622" y="2383"/>
                </a:lnTo>
                <a:lnTo>
                  <a:pt x="3432" y="2574"/>
                </a:lnTo>
                <a:lnTo>
                  <a:pt x="3241" y="2669"/>
                </a:lnTo>
                <a:lnTo>
                  <a:pt x="3146" y="2669"/>
                </a:lnTo>
                <a:lnTo>
                  <a:pt x="2955" y="2574"/>
                </a:lnTo>
                <a:lnTo>
                  <a:pt x="2765" y="2383"/>
                </a:lnTo>
                <a:lnTo>
                  <a:pt x="2479" y="2097"/>
                </a:lnTo>
                <a:lnTo>
                  <a:pt x="1525" y="1239"/>
                </a:lnTo>
                <a:lnTo>
                  <a:pt x="763" y="667"/>
                </a:lnTo>
                <a:lnTo>
                  <a:pt x="382" y="572"/>
                </a:lnTo>
                <a:lnTo>
                  <a:pt x="191" y="667"/>
                </a:lnTo>
                <a:lnTo>
                  <a:pt x="0" y="858"/>
                </a:lnTo>
                <a:lnTo>
                  <a:pt x="0" y="1049"/>
                </a:lnTo>
                <a:lnTo>
                  <a:pt x="96" y="1239"/>
                </a:lnTo>
                <a:lnTo>
                  <a:pt x="286" y="1430"/>
                </a:lnTo>
                <a:lnTo>
                  <a:pt x="1430" y="2288"/>
                </a:lnTo>
                <a:lnTo>
                  <a:pt x="2288" y="3050"/>
                </a:lnTo>
                <a:lnTo>
                  <a:pt x="2383" y="3145"/>
                </a:lnTo>
                <a:lnTo>
                  <a:pt x="3050" y="3622"/>
                </a:lnTo>
                <a:lnTo>
                  <a:pt x="3432" y="3717"/>
                </a:lnTo>
                <a:lnTo>
                  <a:pt x="3813" y="3527"/>
                </a:lnTo>
                <a:lnTo>
                  <a:pt x="4004" y="3336"/>
                </a:lnTo>
                <a:lnTo>
                  <a:pt x="4194" y="2955"/>
                </a:lnTo>
                <a:lnTo>
                  <a:pt x="5052" y="1049"/>
                </a:lnTo>
                <a:lnTo>
                  <a:pt x="5243" y="572"/>
                </a:lnTo>
                <a:lnTo>
                  <a:pt x="5338" y="286"/>
                </a:lnTo>
                <a:lnTo>
                  <a:pt x="5243" y="191"/>
                </a:lnTo>
                <a:lnTo>
                  <a:pt x="514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25"/>
          <p:cNvSpPr/>
          <p:nvPr/>
        </p:nvSpPr>
        <p:spPr>
          <a:xfrm>
            <a:off x="1671134" y="-147749"/>
            <a:ext cx="143360" cy="110601"/>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25"/>
          <p:cNvSpPr/>
          <p:nvPr/>
        </p:nvSpPr>
        <p:spPr>
          <a:xfrm>
            <a:off x="1387454" y="-98884"/>
            <a:ext cx="143392" cy="10803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25"/>
          <p:cNvSpPr/>
          <p:nvPr/>
        </p:nvSpPr>
        <p:spPr>
          <a:xfrm>
            <a:off x="1000126" y="181437"/>
            <a:ext cx="146432" cy="97758"/>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25"/>
          <p:cNvSpPr/>
          <p:nvPr/>
        </p:nvSpPr>
        <p:spPr>
          <a:xfrm>
            <a:off x="1552158" y="109421"/>
            <a:ext cx="143392" cy="92604"/>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25"/>
          <p:cNvSpPr/>
          <p:nvPr/>
        </p:nvSpPr>
        <p:spPr>
          <a:xfrm>
            <a:off x="1302078" y="148006"/>
            <a:ext cx="137280" cy="84887"/>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25"/>
          <p:cNvSpPr/>
          <p:nvPr/>
        </p:nvSpPr>
        <p:spPr>
          <a:xfrm>
            <a:off x="1848030" y="60556"/>
            <a:ext cx="134240" cy="87477"/>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25"/>
          <p:cNvSpPr/>
          <p:nvPr/>
        </p:nvSpPr>
        <p:spPr>
          <a:xfrm rot="10800000">
            <a:off x="7618090" y="4502643"/>
            <a:ext cx="149472" cy="115755"/>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25"/>
          <p:cNvSpPr/>
          <p:nvPr/>
        </p:nvSpPr>
        <p:spPr>
          <a:xfrm rot="10800000">
            <a:off x="8078451" y="4735301"/>
            <a:ext cx="143392" cy="110628"/>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25"/>
          <p:cNvSpPr/>
          <p:nvPr/>
        </p:nvSpPr>
        <p:spPr>
          <a:xfrm rot="10800000">
            <a:off x="7797843" y="4781603"/>
            <a:ext cx="143392" cy="110628"/>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25"/>
          <p:cNvSpPr/>
          <p:nvPr/>
        </p:nvSpPr>
        <p:spPr>
          <a:xfrm rot="10800000">
            <a:off x="7959507" y="4992498"/>
            <a:ext cx="146432" cy="92604"/>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25"/>
          <p:cNvSpPr/>
          <p:nvPr/>
        </p:nvSpPr>
        <p:spPr>
          <a:xfrm rot="10800000">
            <a:off x="7709395" y="5031083"/>
            <a:ext cx="137280" cy="84887"/>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25"/>
          <p:cNvSpPr/>
          <p:nvPr/>
        </p:nvSpPr>
        <p:spPr>
          <a:xfrm>
            <a:off x="5385425" y="5094252"/>
            <a:ext cx="213536" cy="9519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25"/>
          <p:cNvSpPr/>
          <p:nvPr/>
        </p:nvSpPr>
        <p:spPr>
          <a:xfrm>
            <a:off x="5745553" y="4986918"/>
            <a:ext cx="216576" cy="82324"/>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25"/>
          <p:cNvSpPr/>
          <p:nvPr/>
        </p:nvSpPr>
        <p:spPr>
          <a:xfrm>
            <a:off x="5056017" y="4932248"/>
            <a:ext cx="204384" cy="79733"/>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25"/>
          <p:cNvSpPr/>
          <p:nvPr/>
        </p:nvSpPr>
        <p:spPr>
          <a:xfrm>
            <a:off x="5483025" y="4873076"/>
            <a:ext cx="189152" cy="7976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25"/>
          <p:cNvSpPr/>
          <p:nvPr/>
        </p:nvSpPr>
        <p:spPr>
          <a:xfrm>
            <a:off x="188214" y="-120743"/>
            <a:ext cx="225728" cy="198052"/>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25"/>
          <p:cNvSpPr/>
          <p:nvPr/>
        </p:nvSpPr>
        <p:spPr>
          <a:xfrm rot="2245065">
            <a:off x="8424868" y="4867782"/>
            <a:ext cx="575737" cy="411506"/>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25"/>
          <p:cNvSpPr txBox="1">
            <a:spLocks noGrp="1"/>
          </p:cNvSpPr>
          <p:nvPr>
            <p:ph type="subTitle" idx="1"/>
          </p:nvPr>
        </p:nvSpPr>
        <p:spPr>
          <a:xfrm>
            <a:off x="5237263" y="1885338"/>
            <a:ext cx="2486400" cy="8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068" name="Google Shape;1068;p25"/>
          <p:cNvSpPr txBox="1">
            <a:spLocks noGrp="1"/>
          </p:cNvSpPr>
          <p:nvPr>
            <p:ph type="subTitle" idx="2"/>
          </p:nvPr>
        </p:nvSpPr>
        <p:spPr>
          <a:xfrm>
            <a:off x="5237263" y="1494813"/>
            <a:ext cx="2486400" cy="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Lexend Exa"/>
              <a:buNone/>
              <a:defRPr sz="20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069" name="Google Shape;1069;p25"/>
          <p:cNvSpPr txBox="1">
            <a:spLocks noGrp="1"/>
          </p:cNvSpPr>
          <p:nvPr>
            <p:ph type="subTitle" idx="3"/>
          </p:nvPr>
        </p:nvSpPr>
        <p:spPr>
          <a:xfrm>
            <a:off x="1526550" y="1885338"/>
            <a:ext cx="2486400" cy="848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0" i="0">
                <a:latin typeface="Arial" panose="020B0604020202020204" pitchFamily="34" charset="0"/>
                <a:cs typeface="Arial" panose="020B0604020202020204" pitchFamily="34" charset="0"/>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1070" name="Google Shape;1070;p25"/>
          <p:cNvSpPr txBox="1">
            <a:spLocks noGrp="1"/>
          </p:cNvSpPr>
          <p:nvPr>
            <p:ph type="subTitle" idx="4"/>
          </p:nvPr>
        </p:nvSpPr>
        <p:spPr>
          <a:xfrm>
            <a:off x="1526550" y="1494813"/>
            <a:ext cx="2486400" cy="41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000"/>
              <a:buFont typeface="Lexend Exa"/>
              <a:buNone/>
              <a:defRPr sz="20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1071" name="Google Shape;1071;p25"/>
          <p:cNvSpPr txBox="1">
            <a:spLocks noGrp="1"/>
          </p:cNvSpPr>
          <p:nvPr>
            <p:ph type="title"/>
          </p:nvPr>
        </p:nvSpPr>
        <p:spPr>
          <a:xfrm>
            <a:off x="713225" y="5366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p:txBody>
      </p:sp>
      <p:sp>
        <p:nvSpPr>
          <p:cNvPr id="1072" name="Google Shape;1072;p25"/>
          <p:cNvSpPr txBox="1"/>
          <p:nvPr/>
        </p:nvSpPr>
        <p:spPr>
          <a:xfrm>
            <a:off x="1542488" y="1904388"/>
            <a:ext cx="24864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b="0" i="0">
              <a:latin typeface="Arial" panose="020B0604020202020204" pitchFamily="34" charset="0"/>
              <a:ea typeface="Roboto" panose="02000000000000000000"/>
              <a:cs typeface="Arial" panose="020B0604020202020204" pitchFamily="34" charset="0"/>
              <a:sym typeface="Roboto" panose="02000000000000000000"/>
            </a:endParaRPr>
          </a:p>
        </p:txBody>
      </p:sp>
      <p:sp>
        <p:nvSpPr>
          <p:cNvPr id="1073" name="Google Shape;1073;p25"/>
          <p:cNvSpPr txBox="1">
            <a:spLocks noGrp="1"/>
          </p:cNvSpPr>
          <p:nvPr>
            <p:ph type="subTitle" idx="5"/>
          </p:nvPr>
        </p:nvSpPr>
        <p:spPr>
          <a:xfrm>
            <a:off x="5237263" y="3313250"/>
            <a:ext cx="2486400" cy="8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074" name="Google Shape;1074;p25"/>
          <p:cNvSpPr txBox="1">
            <a:spLocks noGrp="1"/>
          </p:cNvSpPr>
          <p:nvPr>
            <p:ph type="subTitle" idx="6"/>
          </p:nvPr>
        </p:nvSpPr>
        <p:spPr>
          <a:xfrm>
            <a:off x="5237263" y="2922725"/>
            <a:ext cx="2486400" cy="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Lexend Exa"/>
              <a:buNone/>
              <a:defRPr sz="20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075" name="Google Shape;1075;p25"/>
          <p:cNvSpPr txBox="1">
            <a:spLocks noGrp="1"/>
          </p:cNvSpPr>
          <p:nvPr>
            <p:ph type="subTitle" idx="7"/>
          </p:nvPr>
        </p:nvSpPr>
        <p:spPr>
          <a:xfrm>
            <a:off x="1526550" y="3313250"/>
            <a:ext cx="2486400" cy="8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i="0">
                <a:latin typeface="Arial" panose="020B0604020202020204" pitchFamily="34" charset="0"/>
                <a:cs typeface="Arial" panose="020B0604020202020204" pitchFamily="34" charset="0"/>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076" name="Google Shape;1076;p25"/>
          <p:cNvSpPr txBox="1">
            <a:spLocks noGrp="1"/>
          </p:cNvSpPr>
          <p:nvPr>
            <p:ph type="subTitle" idx="8"/>
          </p:nvPr>
        </p:nvSpPr>
        <p:spPr>
          <a:xfrm>
            <a:off x="1526550" y="2922725"/>
            <a:ext cx="2486400" cy="41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Lexend Exa"/>
              <a:buNone/>
              <a:defRPr sz="20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p:txBody>
      </p:sp>
      <p:sp>
        <p:nvSpPr>
          <p:cNvPr id="1077" name="Google Shape;1077;p25"/>
          <p:cNvSpPr txBox="1"/>
          <p:nvPr/>
        </p:nvSpPr>
        <p:spPr>
          <a:xfrm>
            <a:off x="1542488" y="3332300"/>
            <a:ext cx="2486400" cy="400200"/>
          </a:xfrm>
          <a:prstGeom prst="rect">
            <a:avLst/>
          </a:prstGeom>
          <a:noFill/>
          <a:ln>
            <a:noFill/>
          </a:ln>
        </p:spPr>
        <p:txBody>
          <a:bodyPr spcFirstLastPara="1" wrap="square" lIns="91425" tIns="91425" rIns="91425" bIns="91425" anchor="b" anchorCtr="0">
            <a:spAutoFit/>
          </a:bodyPr>
          <a:lstStyle/>
          <a:p>
            <a:pPr marL="0" lvl="0" indent="0" algn="l" rtl="0">
              <a:spcBef>
                <a:spcPts val="0"/>
              </a:spcBef>
              <a:spcAft>
                <a:spcPts val="0"/>
              </a:spcAft>
              <a:buNone/>
            </a:pPr>
            <a:endParaRPr b="0" i="0">
              <a:latin typeface="Arial" panose="020B0604020202020204" pitchFamily="34" charset="0"/>
              <a:ea typeface="Roboto" panose="02000000000000000000"/>
              <a:cs typeface="Arial" panose="020B0604020202020204" pitchFamily="34" charset="0"/>
              <a:sym typeface="Roboto" panose="0200000000000000000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TITLE_ONLY_1">
    <p:spTree>
      <p:nvGrpSpPr>
        <p:cNvPr id="1" name="Shape 1078"/>
        <p:cNvGrpSpPr/>
        <p:nvPr/>
      </p:nvGrpSpPr>
      <p:grpSpPr>
        <a:xfrm>
          <a:off x="0" y="0"/>
          <a:ext cx="0" cy="0"/>
          <a:chOff x="0" y="0"/>
          <a:chExt cx="0" cy="0"/>
        </a:xfrm>
      </p:grpSpPr>
      <p:sp>
        <p:nvSpPr>
          <p:cNvPr id="1079" name="Google Shape;1079;p26"/>
          <p:cNvSpPr/>
          <p:nvPr/>
        </p:nvSpPr>
        <p:spPr>
          <a:xfrm rot="-498593">
            <a:off x="2793322" y="4508870"/>
            <a:ext cx="427053" cy="99789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26"/>
          <p:cNvSpPr/>
          <p:nvPr/>
        </p:nvSpPr>
        <p:spPr>
          <a:xfrm>
            <a:off x="4204347" y="4408777"/>
            <a:ext cx="3379601" cy="1049089"/>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26"/>
          <p:cNvSpPr/>
          <p:nvPr/>
        </p:nvSpPr>
        <p:spPr>
          <a:xfrm>
            <a:off x="449148" y="4470476"/>
            <a:ext cx="228739" cy="527243"/>
          </a:xfrm>
          <a:custGeom>
            <a:avLst/>
            <a:gdLst/>
            <a:ahLst/>
            <a:cxnLst/>
            <a:rect l="l" t="t" r="r" b="b"/>
            <a:pathLst>
              <a:path w="8865" h="22780" extrusionOk="0">
                <a:moveTo>
                  <a:pt x="2002" y="0"/>
                </a:moveTo>
                <a:lnTo>
                  <a:pt x="1335" y="95"/>
                </a:lnTo>
                <a:lnTo>
                  <a:pt x="954" y="191"/>
                </a:lnTo>
                <a:lnTo>
                  <a:pt x="763" y="381"/>
                </a:lnTo>
                <a:lnTo>
                  <a:pt x="572" y="572"/>
                </a:lnTo>
                <a:lnTo>
                  <a:pt x="382" y="858"/>
                </a:lnTo>
                <a:lnTo>
                  <a:pt x="286" y="1144"/>
                </a:lnTo>
                <a:lnTo>
                  <a:pt x="286" y="1525"/>
                </a:lnTo>
                <a:lnTo>
                  <a:pt x="96" y="4289"/>
                </a:lnTo>
                <a:lnTo>
                  <a:pt x="0" y="5719"/>
                </a:lnTo>
                <a:lnTo>
                  <a:pt x="96" y="7053"/>
                </a:lnTo>
                <a:lnTo>
                  <a:pt x="382" y="11533"/>
                </a:lnTo>
                <a:lnTo>
                  <a:pt x="477" y="13725"/>
                </a:lnTo>
                <a:lnTo>
                  <a:pt x="763" y="15917"/>
                </a:lnTo>
                <a:lnTo>
                  <a:pt x="858" y="17538"/>
                </a:lnTo>
                <a:lnTo>
                  <a:pt x="954" y="19253"/>
                </a:lnTo>
                <a:lnTo>
                  <a:pt x="1049" y="20302"/>
                </a:lnTo>
                <a:lnTo>
                  <a:pt x="1239" y="20778"/>
                </a:lnTo>
                <a:lnTo>
                  <a:pt x="1430" y="21160"/>
                </a:lnTo>
                <a:lnTo>
                  <a:pt x="1811" y="21541"/>
                </a:lnTo>
                <a:lnTo>
                  <a:pt x="2288" y="21732"/>
                </a:lnTo>
                <a:lnTo>
                  <a:pt x="6100" y="22780"/>
                </a:lnTo>
                <a:lnTo>
                  <a:pt x="7530" y="22780"/>
                </a:lnTo>
                <a:lnTo>
                  <a:pt x="7911" y="22685"/>
                </a:lnTo>
                <a:lnTo>
                  <a:pt x="8197" y="22589"/>
                </a:lnTo>
                <a:lnTo>
                  <a:pt x="8388" y="22399"/>
                </a:lnTo>
                <a:lnTo>
                  <a:pt x="8579" y="22113"/>
                </a:lnTo>
                <a:lnTo>
                  <a:pt x="8769" y="21827"/>
                </a:lnTo>
                <a:lnTo>
                  <a:pt x="8769" y="21446"/>
                </a:lnTo>
                <a:lnTo>
                  <a:pt x="8865" y="21064"/>
                </a:lnTo>
                <a:lnTo>
                  <a:pt x="8769" y="20397"/>
                </a:lnTo>
                <a:lnTo>
                  <a:pt x="8674" y="19730"/>
                </a:lnTo>
                <a:lnTo>
                  <a:pt x="8388" y="18396"/>
                </a:lnTo>
                <a:lnTo>
                  <a:pt x="7625" y="15441"/>
                </a:lnTo>
                <a:lnTo>
                  <a:pt x="6672" y="12486"/>
                </a:lnTo>
                <a:lnTo>
                  <a:pt x="6005" y="10199"/>
                </a:lnTo>
                <a:lnTo>
                  <a:pt x="5433" y="7911"/>
                </a:lnTo>
                <a:lnTo>
                  <a:pt x="4957" y="5624"/>
                </a:lnTo>
                <a:lnTo>
                  <a:pt x="4671" y="3241"/>
                </a:lnTo>
                <a:lnTo>
                  <a:pt x="4575" y="2288"/>
                </a:lnTo>
                <a:lnTo>
                  <a:pt x="4290" y="1239"/>
                </a:lnTo>
                <a:lnTo>
                  <a:pt x="4194" y="858"/>
                </a:lnTo>
                <a:lnTo>
                  <a:pt x="4004" y="572"/>
                </a:lnTo>
                <a:lnTo>
                  <a:pt x="3622" y="286"/>
                </a:lnTo>
                <a:lnTo>
                  <a:pt x="3146" y="191"/>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26"/>
          <p:cNvSpPr/>
          <p:nvPr/>
        </p:nvSpPr>
        <p:spPr>
          <a:xfrm>
            <a:off x="1548555" y="-858850"/>
            <a:ext cx="1244448" cy="97215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26"/>
          <p:cNvSpPr/>
          <p:nvPr/>
        </p:nvSpPr>
        <p:spPr>
          <a:xfrm>
            <a:off x="898891" y="-311078"/>
            <a:ext cx="838784" cy="84873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26"/>
          <p:cNvSpPr/>
          <p:nvPr/>
        </p:nvSpPr>
        <p:spPr>
          <a:xfrm>
            <a:off x="8237" y="-626103"/>
            <a:ext cx="692384" cy="68667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6"/>
          <p:cNvSpPr/>
          <p:nvPr/>
        </p:nvSpPr>
        <p:spPr>
          <a:xfrm>
            <a:off x="3309864" y="4704196"/>
            <a:ext cx="338592" cy="308626"/>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26"/>
          <p:cNvSpPr/>
          <p:nvPr/>
        </p:nvSpPr>
        <p:spPr>
          <a:xfrm>
            <a:off x="917582" y="4842294"/>
            <a:ext cx="338594" cy="41152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26"/>
          <p:cNvSpPr/>
          <p:nvPr/>
        </p:nvSpPr>
        <p:spPr>
          <a:xfrm>
            <a:off x="2637419" y="59258"/>
            <a:ext cx="280608" cy="25463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26"/>
          <p:cNvSpPr/>
          <p:nvPr/>
        </p:nvSpPr>
        <p:spPr>
          <a:xfrm>
            <a:off x="8378431" y="4658201"/>
            <a:ext cx="765568" cy="1247347"/>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26"/>
          <p:cNvSpPr/>
          <p:nvPr/>
        </p:nvSpPr>
        <p:spPr>
          <a:xfrm>
            <a:off x="6554467" y="4727654"/>
            <a:ext cx="921120" cy="645556"/>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26"/>
          <p:cNvSpPr/>
          <p:nvPr/>
        </p:nvSpPr>
        <p:spPr>
          <a:xfrm>
            <a:off x="5645551" y="4714789"/>
            <a:ext cx="832672" cy="609535"/>
          </a:xfrm>
          <a:custGeom>
            <a:avLst/>
            <a:gdLst/>
            <a:ahLst/>
            <a:cxnLst/>
            <a:rect l="l" t="t" r="r" b="b"/>
            <a:pathLst>
              <a:path w="26021" h="22590" extrusionOk="0">
                <a:moveTo>
                  <a:pt x="8579" y="1"/>
                </a:moveTo>
                <a:lnTo>
                  <a:pt x="8197" y="96"/>
                </a:lnTo>
                <a:lnTo>
                  <a:pt x="7816" y="191"/>
                </a:lnTo>
                <a:lnTo>
                  <a:pt x="7435" y="382"/>
                </a:lnTo>
                <a:lnTo>
                  <a:pt x="7053" y="668"/>
                </a:lnTo>
                <a:lnTo>
                  <a:pt x="6672" y="954"/>
                </a:lnTo>
                <a:lnTo>
                  <a:pt x="6005" y="1621"/>
                </a:lnTo>
                <a:lnTo>
                  <a:pt x="3241" y="5052"/>
                </a:lnTo>
                <a:lnTo>
                  <a:pt x="1907" y="6863"/>
                </a:lnTo>
                <a:lnTo>
                  <a:pt x="1335" y="7816"/>
                </a:lnTo>
                <a:lnTo>
                  <a:pt x="858" y="8770"/>
                </a:lnTo>
                <a:lnTo>
                  <a:pt x="477" y="9627"/>
                </a:lnTo>
                <a:lnTo>
                  <a:pt x="286" y="10485"/>
                </a:lnTo>
                <a:lnTo>
                  <a:pt x="96" y="11343"/>
                </a:lnTo>
                <a:lnTo>
                  <a:pt x="0" y="12201"/>
                </a:lnTo>
                <a:lnTo>
                  <a:pt x="0" y="13059"/>
                </a:lnTo>
                <a:lnTo>
                  <a:pt x="191" y="13916"/>
                </a:lnTo>
                <a:lnTo>
                  <a:pt x="382" y="14774"/>
                </a:lnTo>
                <a:lnTo>
                  <a:pt x="763" y="15632"/>
                </a:lnTo>
                <a:lnTo>
                  <a:pt x="1525" y="17157"/>
                </a:lnTo>
                <a:lnTo>
                  <a:pt x="1811" y="18015"/>
                </a:lnTo>
                <a:lnTo>
                  <a:pt x="1907" y="18873"/>
                </a:lnTo>
                <a:lnTo>
                  <a:pt x="1907" y="19731"/>
                </a:lnTo>
                <a:lnTo>
                  <a:pt x="1811" y="20684"/>
                </a:lnTo>
                <a:lnTo>
                  <a:pt x="1335" y="22590"/>
                </a:lnTo>
                <a:lnTo>
                  <a:pt x="23257" y="22590"/>
                </a:lnTo>
                <a:lnTo>
                  <a:pt x="24019" y="21160"/>
                </a:lnTo>
                <a:lnTo>
                  <a:pt x="24496" y="20112"/>
                </a:lnTo>
                <a:lnTo>
                  <a:pt x="24972" y="19063"/>
                </a:lnTo>
                <a:lnTo>
                  <a:pt x="25735" y="16871"/>
                </a:lnTo>
                <a:lnTo>
                  <a:pt x="26021" y="15918"/>
                </a:lnTo>
                <a:lnTo>
                  <a:pt x="26021" y="14965"/>
                </a:lnTo>
                <a:lnTo>
                  <a:pt x="26021" y="14107"/>
                </a:lnTo>
                <a:lnTo>
                  <a:pt x="25735" y="13249"/>
                </a:lnTo>
                <a:lnTo>
                  <a:pt x="25449" y="12391"/>
                </a:lnTo>
                <a:lnTo>
                  <a:pt x="24972" y="11629"/>
                </a:lnTo>
                <a:lnTo>
                  <a:pt x="24401" y="10866"/>
                </a:lnTo>
                <a:lnTo>
                  <a:pt x="23638" y="10199"/>
                </a:lnTo>
                <a:lnTo>
                  <a:pt x="23161" y="9818"/>
                </a:lnTo>
                <a:lnTo>
                  <a:pt x="16966" y="4862"/>
                </a:lnTo>
                <a:lnTo>
                  <a:pt x="14488" y="2860"/>
                </a:lnTo>
                <a:lnTo>
                  <a:pt x="13249" y="2002"/>
                </a:lnTo>
                <a:lnTo>
                  <a:pt x="11914" y="1144"/>
                </a:lnTo>
                <a:lnTo>
                  <a:pt x="10961" y="573"/>
                </a:lnTo>
                <a:lnTo>
                  <a:pt x="10485" y="382"/>
                </a:lnTo>
                <a:lnTo>
                  <a:pt x="9913" y="191"/>
                </a:lnTo>
                <a:lnTo>
                  <a:pt x="9055"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26"/>
          <p:cNvSpPr/>
          <p:nvPr/>
        </p:nvSpPr>
        <p:spPr>
          <a:xfrm>
            <a:off x="5523533" y="4861377"/>
            <a:ext cx="277600" cy="259788"/>
          </a:xfrm>
          <a:custGeom>
            <a:avLst/>
            <a:gdLst/>
            <a:ahLst/>
            <a:cxnLst/>
            <a:rect l="l" t="t" r="r" b="b"/>
            <a:pathLst>
              <a:path w="8675" h="9628" extrusionOk="0">
                <a:moveTo>
                  <a:pt x="3909" y="0"/>
                </a:moveTo>
                <a:lnTo>
                  <a:pt x="3432" y="96"/>
                </a:lnTo>
                <a:lnTo>
                  <a:pt x="2956" y="286"/>
                </a:lnTo>
                <a:lnTo>
                  <a:pt x="2479" y="572"/>
                </a:lnTo>
                <a:lnTo>
                  <a:pt x="2098" y="858"/>
                </a:lnTo>
                <a:lnTo>
                  <a:pt x="1621" y="1335"/>
                </a:lnTo>
                <a:lnTo>
                  <a:pt x="1240" y="1811"/>
                </a:lnTo>
                <a:lnTo>
                  <a:pt x="763" y="2383"/>
                </a:lnTo>
                <a:lnTo>
                  <a:pt x="573" y="2860"/>
                </a:lnTo>
                <a:lnTo>
                  <a:pt x="287" y="3336"/>
                </a:lnTo>
                <a:lnTo>
                  <a:pt x="191" y="3813"/>
                </a:lnTo>
                <a:lnTo>
                  <a:pt x="96" y="4290"/>
                </a:lnTo>
                <a:lnTo>
                  <a:pt x="1" y="4861"/>
                </a:lnTo>
                <a:lnTo>
                  <a:pt x="1" y="5338"/>
                </a:lnTo>
                <a:lnTo>
                  <a:pt x="191" y="5910"/>
                </a:lnTo>
                <a:lnTo>
                  <a:pt x="287" y="6386"/>
                </a:lnTo>
                <a:lnTo>
                  <a:pt x="763" y="7244"/>
                </a:lnTo>
                <a:lnTo>
                  <a:pt x="1335" y="8007"/>
                </a:lnTo>
                <a:lnTo>
                  <a:pt x="2098" y="8674"/>
                </a:lnTo>
                <a:lnTo>
                  <a:pt x="2860" y="9246"/>
                </a:lnTo>
                <a:lnTo>
                  <a:pt x="3527" y="9532"/>
                </a:lnTo>
                <a:lnTo>
                  <a:pt x="4290" y="9627"/>
                </a:lnTo>
                <a:lnTo>
                  <a:pt x="4957" y="9627"/>
                </a:lnTo>
                <a:lnTo>
                  <a:pt x="5624" y="9436"/>
                </a:lnTo>
                <a:lnTo>
                  <a:pt x="6196" y="9151"/>
                </a:lnTo>
                <a:lnTo>
                  <a:pt x="6673" y="8865"/>
                </a:lnTo>
                <a:lnTo>
                  <a:pt x="7149" y="8579"/>
                </a:lnTo>
                <a:lnTo>
                  <a:pt x="7531" y="8197"/>
                </a:lnTo>
                <a:lnTo>
                  <a:pt x="7817" y="7721"/>
                </a:lnTo>
                <a:lnTo>
                  <a:pt x="8102" y="7244"/>
                </a:lnTo>
                <a:lnTo>
                  <a:pt x="8293" y="6768"/>
                </a:lnTo>
                <a:lnTo>
                  <a:pt x="8484" y="6291"/>
                </a:lnTo>
                <a:lnTo>
                  <a:pt x="8674" y="5147"/>
                </a:lnTo>
                <a:lnTo>
                  <a:pt x="8674" y="4099"/>
                </a:lnTo>
                <a:lnTo>
                  <a:pt x="8579" y="3622"/>
                </a:lnTo>
                <a:lnTo>
                  <a:pt x="8388" y="3146"/>
                </a:lnTo>
                <a:lnTo>
                  <a:pt x="8198" y="2669"/>
                </a:lnTo>
                <a:lnTo>
                  <a:pt x="7912" y="2193"/>
                </a:lnTo>
                <a:lnTo>
                  <a:pt x="7054" y="1239"/>
                </a:lnTo>
                <a:lnTo>
                  <a:pt x="6673" y="858"/>
                </a:lnTo>
                <a:lnTo>
                  <a:pt x="6196" y="572"/>
                </a:lnTo>
                <a:lnTo>
                  <a:pt x="5720" y="286"/>
                </a:lnTo>
                <a:lnTo>
                  <a:pt x="5338" y="96"/>
                </a:lnTo>
                <a:lnTo>
                  <a:pt x="48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26"/>
          <p:cNvSpPr/>
          <p:nvPr/>
        </p:nvSpPr>
        <p:spPr>
          <a:xfrm rot="10800000" flipH="1">
            <a:off x="2147784" y="4618341"/>
            <a:ext cx="146432" cy="118345"/>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26"/>
          <p:cNvSpPr/>
          <p:nvPr/>
        </p:nvSpPr>
        <p:spPr>
          <a:xfrm rot="10800000" flipH="1">
            <a:off x="1607249" y="4780551"/>
            <a:ext cx="143392" cy="110601"/>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26"/>
          <p:cNvSpPr/>
          <p:nvPr/>
        </p:nvSpPr>
        <p:spPr>
          <a:xfrm rot="10800000" flipH="1">
            <a:off x="1875665" y="4687974"/>
            <a:ext cx="143360" cy="105448"/>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26"/>
          <p:cNvSpPr/>
          <p:nvPr/>
        </p:nvSpPr>
        <p:spPr>
          <a:xfrm rot="10800000" flipH="1">
            <a:off x="2302697" y="4889240"/>
            <a:ext cx="149504" cy="97731"/>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26"/>
          <p:cNvSpPr/>
          <p:nvPr/>
        </p:nvSpPr>
        <p:spPr>
          <a:xfrm rot="10800000" flipH="1">
            <a:off x="1880235" y="4949947"/>
            <a:ext cx="134240" cy="115755"/>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26"/>
          <p:cNvSpPr/>
          <p:nvPr/>
        </p:nvSpPr>
        <p:spPr>
          <a:xfrm>
            <a:off x="8703233" y="-253199"/>
            <a:ext cx="231808" cy="236637"/>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26"/>
          <p:cNvSpPr/>
          <p:nvPr/>
        </p:nvSpPr>
        <p:spPr>
          <a:xfrm>
            <a:off x="8954046" y="-41037"/>
            <a:ext cx="338592" cy="308626"/>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26"/>
          <p:cNvSpPr/>
          <p:nvPr/>
        </p:nvSpPr>
        <p:spPr>
          <a:xfrm>
            <a:off x="8386017" y="-3746"/>
            <a:ext cx="234880" cy="213486"/>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26"/>
          <p:cNvSpPr/>
          <p:nvPr/>
        </p:nvSpPr>
        <p:spPr>
          <a:xfrm>
            <a:off x="7855297" y="-224922"/>
            <a:ext cx="79360" cy="19548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26"/>
          <p:cNvSpPr/>
          <p:nvPr/>
        </p:nvSpPr>
        <p:spPr>
          <a:xfrm>
            <a:off x="561919" y="59283"/>
            <a:ext cx="67104" cy="54019"/>
          </a:xfrm>
          <a:custGeom>
            <a:avLst/>
            <a:gdLst/>
            <a:ahLst/>
            <a:cxnLst/>
            <a:rect l="l" t="t" r="r" b="b"/>
            <a:pathLst>
              <a:path w="2097" h="2002" extrusionOk="0">
                <a:moveTo>
                  <a:pt x="763" y="0"/>
                </a:moveTo>
                <a:lnTo>
                  <a:pt x="477" y="95"/>
                </a:lnTo>
                <a:lnTo>
                  <a:pt x="286" y="286"/>
                </a:lnTo>
                <a:lnTo>
                  <a:pt x="95" y="667"/>
                </a:lnTo>
                <a:lnTo>
                  <a:pt x="0" y="1144"/>
                </a:lnTo>
                <a:lnTo>
                  <a:pt x="0" y="1430"/>
                </a:lnTo>
                <a:lnTo>
                  <a:pt x="286" y="1620"/>
                </a:lnTo>
                <a:lnTo>
                  <a:pt x="858" y="1906"/>
                </a:lnTo>
                <a:lnTo>
                  <a:pt x="1334" y="2002"/>
                </a:lnTo>
                <a:lnTo>
                  <a:pt x="1811" y="1906"/>
                </a:lnTo>
                <a:lnTo>
                  <a:pt x="2097" y="1811"/>
                </a:lnTo>
                <a:lnTo>
                  <a:pt x="2097" y="1525"/>
                </a:lnTo>
                <a:lnTo>
                  <a:pt x="2097" y="858"/>
                </a:lnTo>
                <a:lnTo>
                  <a:pt x="2002" y="572"/>
                </a:lnTo>
                <a:lnTo>
                  <a:pt x="1906" y="381"/>
                </a:lnTo>
                <a:lnTo>
                  <a:pt x="1716" y="286"/>
                </a:lnTo>
                <a:lnTo>
                  <a:pt x="1239"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26"/>
          <p:cNvSpPr/>
          <p:nvPr/>
        </p:nvSpPr>
        <p:spPr>
          <a:xfrm>
            <a:off x="8105409" y="-20800"/>
            <a:ext cx="100704" cy="77197"/>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26"/>
          <p:cNvSpPr/>
          <p:nvPr/>
        </p:nvSpPr>
        <p:spPr>
          <a:xfrm>
            <a:off x="6489611" y="-290490"/>
            <a:ext cx="155584" cy="12603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26"/>
          <p:cNvSpPr/>
          <p:nvPr/>
        </p:nvSpPr>
        <p:spPr>
          <a:xfrm>
            <a:off x="5666091" y="-143894"/>
            <a:ext cx="149472" cy="113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26"/>
          <p:cNvSpPr/>
          <p:nvPr/>
        </p:nvSpPr>
        <p:spPr>
          <a:xfrm>
            <a:off x="6022955" y="229005"/>
            <a:ext cx="149472" cy="100321"/>
          </a:xfrm>
          <a:custGeom>
            <a:avLst/>
            <a:gdLst/>
            <a:ahLst/>
            <a:cxnLst/>
            <a:rect l="l" t="t" r="r" b="b"/>
            <a:pathLst>
              <a:path w="4671" h="3718" extrusionOk="0">
                <a:moveTo>
                  <a:pt x="4099" y="1"/>
                </a:moveTo>
                <a:lnTo>
                  <a:pt x="3908" y="287"/>
                </a:lnTo>
                <a:lnTo>
                  <a:pt x="3908" y="477"/>
                </a:lnTo>
                <a:lnTo>
                  <a:pt x="3717" y="1430"/>
                </a:lnTo>
                <a:lnTo>
                  <a:pt x="3717" y="1907"/>
                </a:lnTo>
                <a:lnTo>
                  <a:pt x="3717" y="2002"/>
                </a:lnTo>
                <a:lnTo>
                  <a:pt x="3622" y="2288"/>
                </a:lnTo>
                <a:lnTo>
                  <a:pt x="3527" y="2574"/>
                </a:lnTo>
                <a:lnTo>
                  <a:pt x="3146" y="2574"/>
                </a:lnTo>
                <a:lnTo>
                  <a:pt x="2574" y="2193"/>
                </a:lnTo>
                <a:lnTo>
                  <a:pt x="2002" y="1716"/>
                </a:lnTo>
                <a:lnTo>
                  <a:pt x="1430" y="1049"/>
                </a:lnTo>
                <a:lnTo>
                  <a:pt x="763" y="668"/>
                </a:lnTo>
                <a:lnTo>
                  <a:pt x="477" y="572"/>
                </a:lnTo>
                <a:lnTo>
                  <a:pt x="191" y="668"/>
                </a:lnTo>
                <a:lnTo>
                  <a:pt x="0" y="858"/>
                </a:lnTo>
                <a:lnTo>
                  <a:pt x="0" y="1049"/>
                </a:lnTo>
                <a:lnTo>
                  <a:pt x="95" y="1240"/>
                </a:lnTo>
                <a:lnTo>
                  <a:pt x="381" y="1430"/>
                </a:lnTo>
                <a:lnTo>
                  <a:pt x="763" y="1716"/>
                </a:lnTo>
                <a:lnTo>
                  <a:pt x="1144" y="2098"/>
                </a:lnTo>
                <a:lnTo>
                  <a:pt x="1620" y="2574"/>
                </a:lnTo>
                <a:lnTo>
                  <a:pt x="2192" y="2955"/>
                </a:lnTo>
                <a:lnTo>
                  <a:pt x="3336" y="3623"/>
                </a:lnTo>
                <a:lnTo>
                  <a:pt x="3431" y="3718"/>
                </a:lnTo>
                <a:lnTo>
                  <a:pt x="4003" y="3718"/>
                </a:lnTo>
                <a:lnTo>
                  <a:pt x="4194" y="3432"/>
                </a:lnTo>
                <a:lnTo>
                  <a:pt x="4289" y="3241"/>
                </a:lnTo>
                <a:lnTo>
                  <a:pt x="4480" y="2574"/>
                </a:lnTo>
                <a:lnTo>
                  <a:pt x="4480" y="2098"/>
                </a:lnTo>
                <a:lnTo>
                  <a:pt x="4671" y="763"/>
                </a:lnTo>
                <a:lnTo>
                  <a:pt x="4671" y="572"/>
                </a:lnTo>
                <a:lnTo>
                  <a:pt x="4671" y="382"/>
                </a:lnTo>
                <a:lnTo>
                  <a:pt x="4575" y="96"/>
                </a:lnTo>
                <a:lnTo>
                  <a:pt x="448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6"/>
          <p:cNvSpPr/>
          <p:nvPr/>
        </p:nvSpPr>
        <p:spPr>
          <a:xfrm>
            <a:off x="6288299" y="167296"/>
            <a:ext cx="170816" cy="100321"/>
          </a:xfrm>
          <a:custGeom>
            <a:avLst/>
            <a:gdLst/>
            <a:ahLst/>
            <a:cxnLst/>
            <a:rect l="l" t="t" r="r" b="b"/>
            <a:pathLst>
              <a:path w="5338" h="3718" extrusionOk="0">
                <a:moveTo>
                  <a:pt x="4766" y="0"/>
                </a:moveTo>
                <a:lnTo>
                  <a:pt x="4671" y="95"/>
                </a:lnTo>
                <a:lnTo>
                  <a:pt x="4385" y="572"/>
                </a:lnTo>
                <a:lnTo>
                  <a:pt x="3908" y="1620"/>
                </a:lnTo>
                <a:lnTo>
                  <a:pt x="3718" y="2192"/>
                </a:lnTo>
                <a:lnTo>
                  <a:pt x="3622" y="2383"/>
                </a:lnTo>
                <a:lnTo>
                  <a:pt x="3432" y="2574"/>
                </a:lnTo>
                <a:lnTo>
                  <a:pt x="3241" y="2669"/>
                </a:lnTo>
                <a:lnTo>
                  <a:pt x="3146" y="2669"/>
                </a:lnTo>
                <a:lnTo>
                  <a:pt x="2955" y="2574"/>
                </a:lnTo>
                <a:lnTo>
                  <a:pt x="2765" y="2383"/>
                </a:lnTo>
                <a:lnTo>
                  <a:pt x="2479" y="2097"/>
                </a:lnTo>
                <a:lnTo>
                  <a:pt x="1525" y="1239"/>
                </a:lnTo>
                <a:lnTo>
                  <a:pt x="763" y="667"/>
                </a:lnTo>
                <a:lnTo>
                  <a:pt x="382" y="572"/>
                </a:lnTo>
                <a:lnTo>
                  <a:pt x="191" y="667"/>
                </a:lnTo>
                <a:lnTo>
                  <a:pt x="0" y="858"/>
                </a:lnTo>
                <a:lnTo>
                  <a:pt x="0" y="1049"/>
                </a:lnTo>
                <a:lnTo>
                  <a:pt x="96" y="1239"/>
                </a:lnTo>
                <a:lnTo>
                  <a:pt x="286" y="1430"/>
                </a:lnTo>
                <a:lnTo>
                  <a:pt x="1430" y="2288"/>
                </a:lnTo>
                <a:lnTo>
                  <a:pt x="2288" y="3050"/>
                </a:lnTo>
                <a:lnTo>
                  <a:pt x="2383" y="3145"/>
                </a:lnTo>
                <a:lnTo>
                  <a:pt x="3050" y="3622"/>
                </a:lnTo>
                <a:lnTo>
                  <a:pt x="3432" y="3717"/>
                </a:lnTo>
                <a:lnTo>
                  <a:pt x="3813" y="3527"/>
                </a:lnTo>
                <a:lnTo>
                  <a:pt x="4004" y="3336"/>
                </a:lnTo>
                <a:lnTo>
                  <a:pt x="4194" y="2955"/>
                </a:lnTo>
                <a:lnTo>
                  <a:pt x="5052" y="1049"/>
                </a:lnTo>
                <a:lnTo>
                  <a:pt x="5243" y="572"/>
                </a:lnTo>
                <a:lnTo>
                  <a:pt x="5338" y="286"/>
                </a:lnTo>
                <a:lnTo>
                  <a:pt x="5243" y="191"/>
                </a:lnTo>
                <a:lnTo>
                  <a:pt x="514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26"/>
          <p:cNvSpPr/>
          <p:nvPr/>
        </p:nvSpPr>
        <p:spPr>
          <a:xfrm>
            <a:off x="6236459" y="-241624"/>
            <a:ext cx="143360" cy="110601"/>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26"/>
          <p:cNvSpPr/>
          <p:nvPr/>
        </p:nvSpPr>
        <p:spPr>
          <a:xfrm>
            <a:off x="5952779" y="-192759"/>
            <a:ext cx="143392" cy="10803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26"/>
          <p:cNvSpPr/>
          <p:nvPr/>
        </p:nvSpPr>
        <p:spPr>
          <a:xfrm>
            <a:off x="5565451" y="87562"/>
            <a:ext cx="146432" cy="97758"/>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6"/>
          <p:cNvSpPr/>
          <p:nvPr/>
        </p:nvSpPr>
        <p:spPr>
          <a:xfrm>
            <a:off x="6117483" y="15546"/>
            <a:ext cx="143392" cy="92604"/>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26"/>
          <p:cNvSpPr/>
          <p:nvPr/>
        </p:nvSpPr>
        <p:spPr>
          <a:xfrm>
            <a:off x="5867403" y="54131"/>
            <a:ext cx="137280" cy="84887"/>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26"/>
          <p:cNvSpPr/>
          <p:nvPr/>
        </p:nvSpPr>
        <p:spPr>
          <a:xfrm>
            <a:off x="6413355" y="-33319"/>
            <a:ext cx="134240" cy="87477"/>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26"/>
          <p:cNvSpPr/>
          <p:nvPr/>
        </p:nvSpPr>
        <p:spPr>
          <a:xfrm>
            <a:off x="6666507" y="-84748"/>
            <a:ext cx="128128" cy="74607"/>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26"/>
          <p:cNvSpPr/>
          <p:nvPr/>
        </p:nvSpPr>
        <p:spPr>
          <a:xfrm rot="10800000">
            <a:off x="7521315" y="4646293"/>
            <a:ext cx="149472" cy="115755"/>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26"/>
          <p:cNvSpPr/>
          <p:nvPr/>
        </p:nvSpPr>
        <p:spPr>
          <a:xfrm rot="10800000">
            <a:off x="8091651" y="4551126"/>
            <a:ext cx="143392" cy="110628"/>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26"/>
          <p:cNvSpPr/>
          <p:nvPr/>
        </p:nvSpPr>
        <p:spPr>
          <a:xfrm rot="10800000">
            <a:off x="7811043" y="4597428"/>
            <a:ext cx="143392" cy="110628"/>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6"/>
          <p:cNvSpPr/>
          <p:nvPr/>
        </p:nvSpPr>
        <p:spPr>
          <a:xfrm rot="10800000">
            <a:off x="7972707" y="4808323"/>
            <a:ext cx="146432" cy="92604"/>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26"/>
          <p:cNvSpPr/>
          <p:nvPr/>
        </p:nvSpPr>
        <p:spPr>
          <a:xfrm rot="10800000">
            <a:off x="7722595" y="4846908"/>
            <a:ext cx="137280" cy="84887"/>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9" name="Google Shape;1119;p26"/>
          <p:cNvSpPr/>
          <p:nvPr/>
        </p:nvSpPr>
        <p:spPr>
          <a:xfrm>
            <a:off x="3561579" y="-287927"/>
            <a:ext cx="244032" cy="108038"/>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0" name="Google Shape;1120;p26"/>
          <p:cNvSpPr/>
          <p:nvPr/>
        </p:nvSpPr>
        <p:spPr>
          <a:xfrm>
            <a:off x="3811659" y="185293"/>
            <a:ext cx="240992" cy="105475"/>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1" name="Google Shape;1121;p26"/>
          <p:cNvSpPr/>
          <p:nvPr/>
        </p:nvSpPr>
        <p:spPr>
          <a:xfrm>
            <a:off x="4641291" y="-64187"/>
            <a:ext cx="268416" cy="11062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26"/>
          <p:cNvSpPr/>
          <p:nvPr/>
        </p:nvSpPr>
        <p:spPr>
          <a:xfrm>
            <a:off x="4446091" y="-257058"/>
            <a:ext cx="225728" cy="95167"/>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26"/>
          <p:cNvSpPr/>
          <p:nvPr/>
        </p:nvSpPr>
        <p:spPr>
          <a:xfrm>
            <a:off x="3213755" y="-31699"/>
            <a:ext cx="244032" cy="92604"/>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26"/>
          <p:cNvSpPr/>
          <p:nvPr/>
        </p:nvSpPr>
        <p:spPr>
          <a:xfrm>
            <a:off x="4034315" y="-205630"/>
            <a:ext cx="213536" cy="92604"/>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26"/>
          <p:cNvSpPr/>
          <p:nvPr/>
        </p:nvSpPr>
        <p:spPr>
          <a:xfrm>
            <a:off x="4192939" y="2702"/>
            <a:ext cx="228768" cy="90014"/>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26"/>
          <p:cNvSpPr/>
          <p:nvPr/>
        </p:nvSpPr>
        <p:spPr>
          <a:xfrm>
            <a:off x="3729323" y="-66751"/>
            <a:ext cx="213536" cy="90041"/>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7" name="Google Shape;1127;p26"/>
          <p:cNvSpPr/>
          <p:nvPr/>
        </p:nvSpPr>
        <p:spPr>
          <a:xfrm>
            <a:off x="4089150" y="4867477"/>
            <a:ext cx="213536" cy="9519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8" name="Google Shape;1128;p26"/>
          <p:cNvSpPr/>
          <p:nvPr/>
        </p:nvSpPr>
        <p:spPr>
          <a:xfrm>
            <a:off x="4449278" y="4760143"/>
            <a:ext cx="216576" cy="82324"/>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9" name="Google Shape;1129;p26"/>
          <p:cNvSpPr/>
          <p:nvPr/>
        </p:nvSpPr>
        <p:spPr>
          <a:xfrm>
            <a:off x="3759742" y="4705473"/>
            <a:ext cx="204384" cy="79733"/>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26"/>
          <p:cNvSpPr/>
          <p:nvPr/>
        </p:nvSpPr>
        <p:spPr>
          <a:xfrm>
            <a:off x="4186750" y="4646301"/>
            <a:ext cx="189152" cy="7976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26"/>
          <p:cNvSpPr/>
          <p:nvPr/>
        </p:nvSpPr>
        <p:spPr>
          <a:xfrm>
            <a:off x="1551595" y="-858850"/>
            <a:ext cx="4450016" cy="1316773"/>
          </a:xfrm>
          <a:custGeom>
            <a:avLst/>
            <a:gdLst/>
            <a:ahLst/>
            <a:cxnLst/>
            <a:rect l="l" t="t" r="r" b="b"/>
            <a:pathLst>
              <a:path w="139063" h="48801" extrusionOk="0">
                <a:moveTo>
                  <a:pt x="1" y="0"/>
                </a:moveTo>
                <a:lnTo>
                  <a:pt x="477" y="572"/>
                </a:lnTo>
                <a:lnTo>
                  <a:pt x="1430" y="1716"/>
                </a:lnTo>
                <a:lnTo>
                  <a:pt x="2288" y="2764"/>
                </a:lnTo>
                <a:lnTo>
                  <a:pt x="3241" y="3717"/>
                </a:lnTo>
                <a:lnTo>
                  <a:pt x="5052" y="5719"/>
                </a:lnTo>
                <a:lnTo>
                  <a:pt x="7054" y="7625"/>
                </a:lnTo>
                <a:lnTo>
                  <a:pt x="9437" y="9817"/>
                </a:lnTo>
                <a:lnTo>
                  <a:pt x="11533" y="12105"/>
                </a:lnTo>
                <a:lnTo>
                  <a:pt x="13535" y="14488"/>
                </a:lnTo>
                <a:lnTo>
                  <a:pt x="15346" y="16966"/>
                </a:lnTo>
                <a:lnTo>
                  <a:pt x="21446" y="25735"/>
                </a:lnTo>
                <a:lnTo>
                  <a:pt x="23257" y="28117"/>
                </a:lnTo>
                <a:lnTo>
                  <a:pt x="25068" y="30310"/>
                </a:lnTo>
                <a:lnTo>
                  <a:pt x="26307" y="31644"/>
                </a:lnTo>
                <a:lnTo>
                  <a:pt x="27641" y="32788"/>
                </a:lnTo>
                <a:lnTo>
                  <a:pt x="29071" y="33932"/>
                </a:lnTo>
                <a:lnTo>
                  <a:pt x="30501" y="34980"/>
                </a:lnTo>
                <a:lnTo>
                  <a:pt x="32121" y="35933"/>
                </a:lnTo>
                <a:lnTo>
                  <a:pt x="33742" y="36791"/>
                </a:lnTo>
                <a:lnTo>
                  <a:pt x="35457" y="37649"/>
                </a:lnTo>
                <a:lnTo>
                  <a:pt x="37268" y="38316"/>
                </a:lnTo>
                <a:lnTo>
                  <a:pt x="40223" y="39269"/>
                </a:lnTo>
                <a:lnTo>
                  <a:pt x="43178" y="40127"/>
                </a:lnTo>
                <a:lnTo>
                  <a:pt x="49182" y="41652"/>
                </a:lnTo>
                <a:lnTo>
                  <a:pt x="49659" y="41747"/>
                </a:lnTo>
                <a:lnTo>
                  <a:pt x="62717" y="44797"/>
                </a:lnTo>
                <a:lnTo>
                  <a:pt x="65290" y="45369"/>
                </a:lnTo>
                <a:lnTo>
                  <a:pt x="68436" y="46132"/>
                </a:lnTo>
                <a:lnTo>
                  <a:pt x="72153" y="46990"/>
                </a:lnTo>
                <a:lnTo>
                  <a:pt x="75870" y="47752"/>
                </a:lnTo>
                <a:lnTo>
                  <a:pt x="78348" y="48229"/>
                </a:lnTo>
                <a:lnTo>
                  <a:pt x="80731" y="48515"/>
                </a:lnTo>
                <a:lnTo>
                  <a:pt x="83019" y="48801"/>
                </a:lnTo>
                <a:lnTo>
                  <a:pt x="86545" y="48801"/>
                </a:lnTo>
                <a:lnTo>
                  <a:pt x="87975" y="48705"/>
                </a:lnTo>
                <a:lnTo>
                  <a:pt x="88928" y="48610"/>
                </a:lnTo>
                <a:lnTo>
                  <a:pt x="91502" y="48324"/>
                </a:lnTo>
                <a:lnTo>
                  <a:pt x="93980" y="47847"/>
                </a:lnTo>
                <a:lnTo>
                  <a:pt x="96458" y="47180"/>
                </a:lnTo>
                <a:lnTo>
                  <a:pt x="98936" y="46322"/>
                </a:lnTo>
                <a:lnTo>
                  <a:pt x="103511" y="44416"/>
                </a:lnTo>
                <a:lnTo>
                  <a:pt x="104464" y="43940"/>
                </a:lnTo>
                <a:lnTo>
                  <a:pt x="105322" y="43463"/>
                </a:lnTo>
                <a:lnTo>
                  <a:pt x="106275" y="42891"/>
                </a:lnTo>
                <a:lnTo>
                  <a:pt x="107133" y="42319"/>
                </a:lnTo>
                <a:lnTo>
                  <a:pt x="108563" y="41175"/>
                </a:lnTo>
                <a:lnTo>
                  <a:pt x="109802" y="40032"/>
                </a:lnTo>
                <a:lnTo>
                  <a:pt x="110850" y="38888"/>
                </a:lnTo>
                <a:lnTo>
                  <a:pt x="111803" y="37744"/>
                </a:lnTo>
                <a:lnTo>
                  <a:pt x="113138" y="36029"/>
                </a:lnTo>
                <a:lnTo>
                  <a:pt x="114377" y="34313"/>
                </a:lnTo>
                <a:lnTo>
                  <a:pt x="115425" y="32597"/>
                </a:lnTo>
                <a:lnTo>
                  <a:pt x="116283" y="30977"/>
                </a:lnTo>
                <a:lnTo>
                  <a:pt x="118189" y="27546"/>
                </a:lnTo>
                <a:lnTo>
                  <a:pt x="120858" y="22494"/>
                </a:lnTo>
                <a:lnTo>
                  <a:pt x="121907" y="20778"/>
                </a:lnTo>
                <a:lnTo>
                  <a:pt x="122955" y="19158"/>
                </a:lnTo>
                <a:lnTo>
                  <a:pt x="124003" y="17633"/>
                </a:lnTo>
                <a:lnTo>
                  <a:pt x="125147" y="16203"/>
                </a:lnTo>
                <a:lnTo>
                  <a:pt x="126291" y="14774"/>
                </a:lnTo>
                <a:lnTo>
                  <a:pt x="127530" y="13439"/>
                </a:lnTo>
                <a:lnTo>
                  <a:pt x="129913" y="11056"/>
                </a:lnTo>
                <a:lnTo>
                  <a:pt x="132010" y="8864"/>
                </a:lnTo>
                <a:lnTo>
                  <a:pt x="133916" y="6767"/>
                </a:lnTo>
                <a:lnTo>
                  <a:pt x="135727" y="4480"/>
                </a:lnTo>
                <a:lnTo>
                  <a:pt x="137443" y="2288"/>
                </a:lnTo>
                <a:lnTo>
                  <a:pt x="139063" y="0"/>
                </a:lnTo>
                <a:lnTo>
                  <a:pt x="137061" y="0"/>
                </a:lnTo>
                <a:lnTo>
                  <a:pt x="136108" y="1239"/>
                </a:lnTo>
                <a:lnTo>
                  <a:pt x="134393" y="3431"/>
                </a:lnTo>
                <a:lnTo>
                  <a:pt x="132677" y="5623"/>
                </a:lnTo>
                <a:lnTo>
                  <a:pt x="130771" y="7720"/>
                </a:lnTo>
                <a:lnTo>
                  <a:pt x="128769" y="9817"/>
                </a:lnTo>
                <a:lnTo>
                  <a:pt x="126291" y="12295"/>
                </a:lnTo>
                <a:lnTo>
                  <a:pt x="125052" y="13725"/>
                </a:lnTo>
                <a:lnTo>
                  <a:pt x="123813" y="15155"/>
                </a:lnTo>
                <a:lnTo>
                  <a:pt x="122669" y="16585"/>
                </a:lnTo>
                <a:lnTo>
                  <a:pt x="121525" y="18205"/>
                </a:lnTo>
                <a:lnTo>
                  <a:pt x="120477" y="19921"/>
                </a:lnTo>
                <a:lnTo>
                  <a:pt x="119428" y="21731"/>
                </a:lnTo>
                <a:lnTo>
                  <a:pt x="116664" y="26688"/>
                </a:lnTo>
                <a:lnTo>
                  <a:pt x="114853" y="30119"/>
                </a:lnTo>
                <a:lnTo>
                  <a:pt x="113900" y="31739"/>
                </a:lnTo>
                <a:lnTo>
                  <a:pt x="112947" y="33360"/>
                </a:lnTo>
                <a:lnTo>
                  <a:pt x="111803" y="35075"/>
                </a:lnTo>
                <a:lnTo>
                  <a:pt x="110469" y="36696"/>
                </a:lnTo>
                <a:lnTo>
                  <a:pt x="109325" y="38030"/>
                </a:lnTo>
                <a:lnTo>
                  <a:pt x="108277" y="39174"/>
                </a:lnTo>
                <a:lnTo>
                  <a:pt x="107133" y="40127"/>
                </a:lnTo>
                <a:lnTo>
                  <a:pt x="106084" y="40985"/>
                </a:lnTo>
                <a:lnTo>
                  <a:pt x="105322" y="41557"/>
                </a:lnTo>
                <a:lnTo>
                  <a:pt x="104559" y="42033"/>
                </a:lnTo>
                <a:lnTo>
                  <a:pt x="103702" y="42415"/>
                </a:lnTo>
                <a:lnTo>
                  <a:pt x="102844" y="42796"/>
                </a:lnTo>
                <a:lnTo>
                  <a:pt x="98269" y="44702"/>
                </a:lnTo>
                <a:lnTo>
                  <a:pt x="95981" y="45560"/>
                </a:lnTo>
                <a:lnTo>
                  <a:pt x="93598" y="46227"/>
                </a:lnTo>
                <a:lnTo>
                  <a:pt x="91311" y="46704"/>
                </a:lnTo>
                <a:lnTo>
                  <a:pt x="88833" y="46990"/>
                </a:lnTo>
                <a:lnTo>
                  <a:pt x="87784" y="46990"/>
                </a:lnTo>
                <a:lnTo>
                  <a:pt x="86450" y="47180"/>
                </a:lnTo>
                <a:lnTo>
                  <a:pt x="83972" y="47180"/>
                </a:lnTo>
                <a:lnTo>
                  <a:pt x="81494" y="46894"/>
                </a:lnTo>
                <a:lnTo>
                  <a:pt x="78920" y="46608"/>
                </a:lnTo>
                <a:lnTo>
                  <a:pt x="76156" y="46132"/>
                </a:lnTo>
                <a:lnTo>
                  <a:pt x="72534" y="45369"/>
                </a:lnTo>
                <a:lnTo>
                  <a:pt x="68817" y="44511"/>
                </a:lnTo>
                <a:lnTo>
                  <a:pt x="65672" y="43749"/>
                </a:lnTo>
                <a:lnTo>
                  <a:pt x="63098" y="43082"/>
                </a:lnTo>
                <a:lnTo>
                  <a:pt x="50040" y="40127"/>
                </a:lnTo>
                <a:lnTo>
                  <a:pt x="49564" y="39936"/>
                </a:lnTo>
                <a:lnTo>
                  <a:pt x="43654" y="38507"/>
                </a:lnTo>
                <a:lnTo>
                  <a:pt x="40699" y="37649"/>
                </a:lnTo>
                <a:lnTo>
                  <a:pt x="37840" y="36696"/>
                </a:lnTo>
                <a:lnTo>
                  <a:pt x="36124" y="36029"/>
                </a:lnTo>
                <a:lnTo>
                  <a:pt x="34504" y="35361"/>
                </a:lnTo>
                <a:lnTo>
                  <a:pt x="32979" y="34503"/>
                </a:lnTo>
                <a:lnTo>
                  <a:pt x="31454" y="33646"/>
                </a:lnTo>
                <a:lnTo>
                  <a:pt x="30024" y="32597"/>
                </a:lnTo>
                <a:lnTo>
                  <a:pt x="28785" y="31549"/>
                </a:lnTo>
                <a:lnTo>
                  <a:pt x="27546" y="30405"/>
                </a:lnTo>
                <a:lnTo>
                  <a:pt x="26307" y="29166"/>
                </a:lnTo>
                <a:lnTo>
                  <a:pt x="24591" y="27069"/>
                </a:lnTo>
                <a:lnTo>
                  <a:pt x="22876" y="24782"/>
                </a:lnTo>
                <a:lnTo>
                  <a:pt x="16776" y="16013"/>
                </a:lnTo>
                <a:lnTo>
                  <a:pt x="14869" y="13439"/>
                </a:lnTo>
                <a:lnTo>
                  <a:pt x="12868" y="11056"/>
                </a:lnTo>
                <a:lnTo>
                  <a:pt x="10580" y="8674"/>
                </a:lnTo>
                <a:lnTo>
                  <a:pt x="8197" y="6386"/>
                </a:lnTo>
                <a:lnTo>
                  <a:pt x="6291" y="4575"/>
                </a:lnTo>
                <a:lnTo>
                  <a:pt x="4480" y="2573"/>
                </a:lnTo>
                <a:lnTo>
                  <a:pt x="3527" y="1620"/>
                </a:lnTo>
                <a:lnTo>
                  <a:pt x="209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2" name="Google Shape;1132;p26"/>
          <p:cNvSpPr/>
          <p:nvPr/>
        </p:nvSpPr>
        <p:spPr>
          <a:xfrm rot="1137859">
            <a:off x="5940524" y="-1064404"/>
            <a:ext cx="1775281" cy="115477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3" name="Google Shape;1133;p26"/>
          <p:cNvSpPr/>
          <p:nvPr/>
        </p:nvSpPr>
        <p:spPr>
          <a:xfrm>
            <a:off x="188214" y="-120743"/>
            <a:ext cx="225728" cy="198052"/>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4" name="Google Shape;1134;p26"/>
          <p:cNvSpPr/>
          <p:nvPr/>
        </p:nvSpPr>
        <p:spPr>
          <a:xfrm>
            <a:off x="8454676" y="4709651"/>
            <a:ext cx="575751" cy="411520"/>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5" name="Google Shape;1135;p26"/>
          <p:cNvSpPr/>
          <p:nvPr/>
        </p:nvSpPr>
        <p:spPr>
          <a:xfrm>
            <a:off x="776969" y="45309"/>
            <a:ext cx="295904" cy="257197"/>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2">
    <p:spTree>
      <p:nvGrpSpPr>
        <p:cNvPr id="1" name="Shape 1136"/>
        <p:cNvGrpSpPr/>
        <p:nvPr/>
      </p:nvGrpSpPr>
      <p:grpSpPr>
        <a:xfrm>
          <a:off x="0" y="0"/>
          <a:ext cx="0" cy="0"/>
          <a:chOff x="0" y="0"/>
          <a:chExt cx="0" cy="0"/>
        </a:xfrm>
      </p:grpSpPr>
      <p:grpSp>
        <p:nvGrpSpPr>
          <p:cNvPr id="1137" name="Google Shape;1137;p27"/>
          <p:cNvGrpSpPr/>
          <p:nvPr/>
        </p:nvGrpSpPr>
        <p:grpSpPr>
          <a:xfrm>
            <a:off x="-1" y="-404048"/>
            <a:ext cx="9144000" cy="6100064"/>
            <a:chOff x="238125" y="474650"/>
            <a:chExt cx="7143750" cy="4765675"/>
          </a:xfrm>
        </p:grpSpPr>
        <p:sp>
          <p:nvSpPr>
            <p:cNvPr id="1138" name="Google Shape;1138;p27"/>
            <p:cNvSpPr/>
            <p:nvPr/>
          </p:nvSpPr>
          <p:spPr>
            <a:xfrm>
              <a:off x="5001400" y="1742300"/>
              <a:ext cx="450400" cy="495650"/>
            </a:xfrm>
            <a:custGeom>
              <a:avLst/>
              <a:gdLst/>
              <a:ahLst/>
              <a:cxnLst/>
              <a:rect l="l" t="t" r="r" b="b"/>
              <a:pathLst>
                <a:path w="18016" h="19826" extrusionOk="0">
                  <a:moveTo>
                    <a:pt x="9151" y="1"/>
                  </a:moveTo>
                  <a:lnTo>
                    <a:pt x="7531" y="382"/>
                  </a:lnTo>
                  <a:lnTo>
                    <a:pt x="5910" y="859"/>
                  </a:lnTo>
                  <a:lnTo>
                    <a:pt x="4481" y="1526"/>
                  </a:lnTo>
                  <a:lnTo>
                    <a:pt x="3241" y="2193"/>
                  </a:lnTo>
                  <a:lnTo>
                    <a:pt x="2479" y="2765"/>
                  </a:lnTo>
                  <a:lnTo>
                    <a:pt x="1812" y="3337"/>
                  </a:lnTo>
                  <a:lnTo>
                    <a:pt x="1335" y="3909"/>
                  </a:lnTo>
                  <a:lnTo>
                    <a:pt x="859" y="4576"/>
                  </a:lnTo>
                  <a:lnTo>
                    <a:pt x="477" y="5148"/>
                  </a:lnTo>
                  <a:lnTo>
                    <a:pt x="191" y="5815"/>
                  </a:lnTo>
                  <a:lnTo>
                    <a:pt x="96" y="6482"/>
                  </a:lnTo>
                  <a:lnTo>
                    <a:pt x="1" y="7054"/>
                  </a:lnTo>
                  <a:lnTo>
                    <a:pt x="1" y="7721"/>
                  </a:lnTo>
                  <a:lnTo>
                    <a:pt x="96" y="8388"/>
                  </a:lnTo>
                  <a:lnTo>
                    <a:pt x="287" y="9056"/>
                  </a:lnTo>
                  <a:lnTo>
                    <a:pt x="573" y="9627"/>
                  </a:lnTo>
                  <a:lnTo>
                    <a:pt x="954" y="10295"/>
                  </a:lnTo>
                  <a:lnTo>
                    <a:pt x="1335" y="10867"/>
                  </a:lnTo>
                  <a:lnTo>
                    <a:pt x="1907" y="11438"/>
                  </a:lnTo>
                  <a:lnTo>
                    <a:pt x="2574" y="12010"/>
                  </a:lnTo>
                  <a:lnTo>
                    <a:pt x="2860" y="12296"/>
                  </a:lnTo>
                  <a:lnTo>
                    <a:pt x="6196" y="14870"/>
                  </a:lnTo>
                  <a:lnTo>
                    <a:pt x="9627" y="17538"/>
                  </a:lnTo>
                  <a:lnTo>
                    <a:pt x="11152" y="18587"/>
                  </a:lnTo>
                  <a:lnTo>
                    <a:pt x="11915" y="19159"/>
                  </a:lnTo>
                  <a:lnTo>
                    <a:pt x="12773" y="19540"/>
                  </a:lnTo>
                  <a:lnTo>
                    <a:pt x="13249" y="19731"/>
                  </a:lnTo>
                  <a:lnTo>
                    <a:pt x="13631" y="19826"/>
                  </a:lnTo>
                  <a:lnTo>
                    <a:pt x="14107" y="19826"/>
                  </a:lnTo>
                  <a:lnTo>
                    <a:pt x="14584" y="19731"/>
                  </a:lnTo>
                  <a:lnTo>
                    <a:pt x="14965" y="19540"/>
                  </a:lnTo>
                  <a:lnTo>
                    <a:pt x="15346" y="19254"/>
                  </a:lnTo>
                  <a:lnTo>
                    <a:pt x="15632" y="18873"/>
                  </a:lnTo>
                  <a:lnTo>
                    <a:pt x="15918" y="18492"/>
                  </a:lnTo>
                  <a:lnTo>
                    <a:pt x="16299" y="17824"/>
                  </a:lnTo>
                  <a:lnTo>
                    <a:pt x="16490" y="17157"/>
                  </a:lnTo>
                  <a:lnTo>
                    <a:pt x="17253" y="12677"/>
                  </a:lnTo>
                  <a:lnTo>
                    <a:pt x="17920" y="8293"/>
                  </a:lnTo>
                  <a:lnTo>
                    <a:pt x="18015" y="7435"/>
                  </a:lnTo>
                  <a:lnTo>
                    <a:pt x="17824" y="6673"/>
                  </a:lnTo>
                  <a:lnTo>
                    <a:pt x="17443" y="5910"/>
                  </a:lnTo>
                  <a:lnTo>
                    <a:pt x="16871" y="5243"/>
                  </a:lnTo>
                  <a:lnTo>
                    <a:pt x="12868" y="1335"/>
                  </a:lnTo>
                  <a:lnTo>
                    <a:pt x="12106" y="668"/>
                  </a:lnTo>
                  <a:lnTo>
                    <a:pt x="11629" y="382"/>
                  </a:lnTo>
                  <a:lnTo>
                    <a:pt x="11152" y="191"/>
                  </a:lnTo>
                  <a:lnTo>
                    <a:pt x="10676"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27"/>
            <p:cNvSpPr/>
            <p:nvPr/>
          </p:nvSpPr>
          <p:spPr>
            <a:xfrm>
              <a:off x="1408075" y="1837625"/>
              <a:ext cx="595750" cy="326475"/>
            </a:xfrm>
            <a:custGeom>
              <a:avLst/>
              <a:gdLst/>
              <a:ahLst/>
              <a:cxnLst/>
              <a:rect l="l" t="t" r="r" b="b"/>
              <a:pathLst>
                <a:path w="23830" h="13059" extrusionOk="0">
                  <a:moveTo>
                    <a:pt x="573" y="0"/>
                  </a:moveTo>
                  <a:lnTo>
                    <a:pt x="382" y="96"/>
                  </a:lnTo>
                  <a:lnTo>
                    <a:pt x="192" y="191"/>
                  </a:lnTo>
                  <a:lnTo>
                    <a:pt x="96" y="382"/>
                  </a:lnTo>
                  <a:lnTo>
                    <a:pt x="1" y="572"/>
                  </a:lnTo>
                  <a:lnTo>
                    <a:pt x="1" y="763"/>
                  </a:lnTo>
                  <a:lnTo>
                    <a:pt x="1" y="953"/>
                  </a:lnTo>
                  <a:lnTo>
                    <a:pt x="96" y="1144"/>
                  </a:lnTo>
                  <a:lnTo>
                    <a:pt x="954" y="1811"/>
                  </a:lnTo>
                  <a:lnTo>
                    <a:pt x="7149" y="6577"/>
                  </a:lnTo>
                  <a:lnTo>
                    <a:pt x="8484" y="7721"/>
                  </a:lnTo>
                  <a:lnTo>
                    <a:pt x="9723" y="8960"/>
                  </a:lnTo>
                  <a:lnTo>
                    <a:pt x="11248" y="10485"/>
                  </a:lnTo>
                  <a:lnTo>
                    <a:pt x="11915" y="11247"/>
                  </a:lnTo>
                  <a:lnTo>
                    <a:pt x="12582" y="12105"/>
                  </a:lnTo>
                  <a:lnTo>
                    <a:pt x="12868" y="12486"/>
                  </a:lnTo>
                  <a:lnTo>
                    <a:pt x="13250" y="12772"/>
                  </a:lnTo>
                  <a:lnTo>
                    <a:pt x="13726" y="12963"/>
                  </a:lnTo>
                  <a:lnTo>
                    <a:pt x="14203" y="13058"/>
                  </a:lnTo>
                  <a:lnTo>
                    <a:pt x="14679" y="12963"/>
                  </a:lnTo>
                  <a:lnTo>
                    <a:pt x="15537" y="12677"/>
                  </a:lnTo>
                  <a:lnTo>
                    <a:pt x="18015" y="11629"/>
                  </a:lnTo>
                  <a:lnTo>
                    <a:pt x="22590" y="9818"/>
                  </a:lnTo>
                  <a:lnTo>
                    <a:pt x="23353" y="9436"/>
                  </a:lnTo>
                  <a:lnTo>
                    <a:pt x="23734" y="9150"/>
                  </a:lnTo>
                  <a:lnTo>
                    <a:pt x="23829" y="8960"/>
                  </a:lnTo>
                  <a:lnTo>
                    <a:pt x="23829" y="8674"/>
                  </a:lnTo>
                  <a:lnTo>
                    <a:pt x="23829" y="8483"/>
                  </a:lnTo>
                  <a:lnTo>
                    <a:pt x="23734" y="8293"/>
                  </a:lnTo>
                  <a:lnTo>
                    <a:pt x="23353" y="8102"/>
                  </a:lnTo>
                  <a:lnTo>
                    <a:pt x="22400" y="7911"/>
                  </a:lnTo>
                  <a:lnTo>
                    <a:pt x="19826" y="7339"/>
                  </a:lnTo>
                  <a:lnTo>
                    <a:pt x="18301" y="6958"/>
                  </a:lnTo>
                  <a:lnTo>
                    <a:pt x="16681" y="6482"/>
                  </a:lnTo>
                  <a:lnTo>
                    <a:pt x="15060" y="6005"/>
                  </a:lnTo>
                  <a:lnTo>
                    <a:pt x="13535" y="5529"/>
                  </a:lnTo>
                  <a:lnTo>
                    <a:pt x="12010" y="4957"/>
                  </a:lnTo>
                  <a:lnTo>
                    <a:pt x="10581" y="4194"/>
                  </a:lnTo>
                  <a:lnTo>
                    <a:pt x="8293" y="3146"/>
                  </a:lnTo>
                  <a:lnTo>
                    <a:pt x="6101" y="2193"/>
                  </a:lnTo>
                  <a:lnTo>
                    <a:pt x="1526" y="286"/>
                  </a:lnTo>
                  <a:lnTo>
                    <a:pt x="763" y="96"/>
                  </a:lnTo>
                  <a:lnTo>
                    <a:pt x="573" y="0"/>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27"/>
            <p:cNvSpPr/>
            <p:nvPr/>
          </p:nvSpPr>
          <p:spPr>
            <a:xfrm>
              <a:off x="4679725" y="3834450"/>
              <a:ext cx="633850" cy="750600"/>
            </a:xfrm>
            <a:custGeom>
              <a:avLst/>
              <a:gdLst/>
              <a:ahLst/>
              <a:cxnLst/>
              <a:rect l="l" t="t" r="r" b="b"/>
              <a:pathLst>
                <a:path w="25354" h="30024" extrusionOk="0">
                  <a:moveTo>
                    <a:pt x="13154" y="0"/>
                  </a:moveTo>
                  <a:lnTo>
                    <a:pt x="12487" y="191"/>
                  </a:lnTo>
                  <a:lnTo>
                    <a:pt x="11724" y="763"/>
                  </a:lnTo>
                  <a:lnTo>
                    <a:pt x="10008" y="1716"/>
                  </a:lnTo>
                  <a:lnTo>
                    <a:pt x="8388" y="2669"/>
                  </a:lnTo>
                  <a:lnTo>
                    <a:pt x="7816" y="2955"/>
                  </a:lnTo>
                  <a:lnTo>
                    <a:pt x="7244" y="3336"/>
                  </a:lnTo>
                  <a:lnTo>
                    <a:pt x="6768" y="3717"/>
                  </a:lnTo>
                  <a:lnTo>
                    <a:pt x="6291" y="4194"/>
                  </a:lnTo>
                  <a:lnTo>
                    <a:pt x="5529" y="5052"/>
                  </a:lnTo>
                  <a:lnTo>
                    <a:pt x="4766" y="5909"/>
                  </a:lnTo>
                  <a:lnTo>
                    <a:pt x="2574" y="8006"/>
                  </a:lnTo>
                  <a:lnTo>
                    <a:pt x="1525" y="8960"/>
                  </a:lnTo>
                  <a:lnTo>
                    <a:pt x="382" y="9913"/>
                  </a:lnTo>
                  <a:lnTo>
                    <a:pt x="96" y="10199"/>
                  </a:lnTo>
                  <a:lnTo>
                    <a:pt x="0" y="10675"/>
                  </a:lnTo>
                  <a:lnTo>
                    <a:pt x="0" y="11152"/>
                  </a:lnTo>
                  <a:lnTo>
                    <a:pt x="477" y="14583"/>
                  </a:lnTo>
                  <a:lnTo>
                    <a:pt x="954" y="17919"/>
                  </a:lnTo>
                  <a:lnTo>
                    <a:pt x="1907" y="22875"/>
                  </a:lnTo>
                  <a:lnTo>
                    <a:pt x="2097" y="23257"/>
                  </a:lnTo>
                  <a:lnTo>
                    <a:pt x="2193" y="23638"/>
                  </a:lnTo>
                  <a:lnTo>
                    <a:pt x="2479" y="23924"/>
                  </a:lnTo>
                  <a:lnTo>
                    <a:pt x="2860" y="24114"/>
                  </a:lnTo>
                  <a:lnTo>
                    <a:pt x="3432" y="24400"/>
                  </a:lnTo>
                  <a:lnTo>
                    <a:pt x="3908" y="24686"/>
                  </a:lnTo>
                  <a:lnTo>
                    <a:pt x="4957" y="25353"/>
                  </a:lnTo>
                  <a:lnTo>
                    <a:pt x="6386" y="26497"/>
                  </a:lnTo>
                  <a:lnTo>
                    <a:pt x="7911" y="27546"/>
                  </a:lnTo>
                  <a:lnTo>
                    <a:pt x="9532" y="28594"/>
                  </a:lnTo>
                  <a:lnTo>
                    <a:pt x="11152" y="29452"/>
                  </a:lnTo>
                  <a:lnTo>
                    <a:pt x="12010" y="29928"/>
                  </a:lnTo>
                  <a:lnTo>
                    <a:pt x="12391" y="30024"/>
                  </a:lnTo>
                  <a:lnTo>
                    <a:pt x="13249" y="30024"/>
                  </a:lnTo>
                  <a:lnTo>
                    <a:pt x="13630" y="29833"/>
                  </a:lnTo>
                  <a:lnTo>
                    <a:pt x="14297" y="29357"/>
                  </a:lnTo>
                  <a:lnTo>
                    <a:pt x="14869" y="28594"/>
                  </a:lnTo>
                  <a:lnTo>
                    <a:pt x="16394" y="26688"/>
                  </a:lnTo>
                  <a:lnTo>
                    <a:pt x="18015" y="24782"/>
                  </a:lnTo>
                  <a:lnTo>
                    <a:pt x="21160" y="21064"/>
                  </a:lnTo>
                  <a:lnTo>
                    <a:pt x="22113" y="19921"/>
                  </a:lnTo>
                  <a:lnTo>
                    <a:pt x="22876" y="18872"/>
                  </a:lnTo>
                  <a:lnTo>
                    <a:pt x="23638" y="17633"/>
                  </a:lnTo>
                  <a:lnTo>
                    <a:pt x="24305" y="16394"/>
                  </a:lnTo>
                  <a:lnTo>
                    <a:pt x="24591" y="15727"/>
                  </a:lnTo>
                  <a:lnTo>
                    <a:pt x="24877" y="14964"/>
                  </a:lnTo>
                  <a:lnTo>
                    <a:pt x="25259" y="13439"/>
                  </a:lnTo>
                  <a:lnTo>
                    <a:pt x="25354" y="11914"/>
                  </a:lnTo>
                  <a:lnTo>
                    <a:pt x="25259" y="10294"/>
                  </a:lnTo>
                  <a:lnTo>
                    <a:pt x="25163" y="9817"/>
                  </a:lnTo>
                  <a:lnTo>
                    <a:pt x="24973" y="9245"/>
                  </a:lnTo>
                  <a:lnTo>
                    <a:pt x="24687" y="8864"/>
                  </a:lnTo>
                  <a:lnTo>
                    <a:pt x="24305" y="8483"/>
                  </a:lnTo>
                  <a:lnTo>
                    <a:pt x="22113" y="6767"/>
                  </a:lnTo>
                  <a:lnTo>
                    <a:pt x="20969" y="6005"/>
                  </a:lnTo>
                  <a:lnTo>
                    <a:pt x="19730" y="5433"/>
                  </a:lnTo>
                  <a:lnTo>
                    <a:pt x="18873" y="5052"/>
                  </a:lnTo>
                  <a:lnTo>
                    <a:pt x="18015" y="4480"/>
                  </a:lnTo>
                  <a:lnTo>
                    <a:pt x="17348" y="3908"/>
                  </a:lnTo>
                  <a:lnTo>
                    <a:pt x="16680" y="3145"/>
                  </a:lnTo>
                  <a:lnTo>
                    <a:pt x="15822" y="1906"/>
                  </a:lnTo>
                  <a:lnTo>
                    <a:pt x="14869" y="667"/>
                  </a:lnTo>
                  <a:lnTo>
                    <a:pt x="14393" y="191"/>
                  </a:lnTo>
                  <a:lnTo>
                    <a:pt x="14107" y="95"/>
                  </a:lnTo>
                  <a:lnTo>
                    <a:pt x="13821"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27"/>
            <p:cNvSpPr/>
            <p:nvPr/>
          </p:nvSpPr>
          <p:spPr>
            <a:xfrm>
              <a:off x="238125" y="2805050"/>
              <a:ext cx="967450" cy="1024650"/>
            </a:xfrm>
            <a:custGeom>
              <a:avLst/>
              <a:gdLst/>
              <a:ahLst/>
              <a:cxnLst/>
              <a:rect l="l" t="t" r="r" b="b"/>
              <a:pathLst>
                <a:path w="38698" h="40986" extrusionOk="0">
                  <a:moveTo>
                    <a:pt x="36600" y="1"/>
                  </a:moveTo>
                  <a:lnTo>
                    <a:pt x="36219" y="96"/>
                  </a:lnTo>
                  <a:lnTo>
                    <a:pt x="35838" y="382"/>
                  </a:lnTo>
                  <a:lnTo>
                    <a:pt x="34504" y="1240"/>
                  </a:lnTo>
                  <a:lnTo>
                    <a:pt x="33264" y="2193"/>
                  </a:lnTo>
                  <a:lnTo>
                    <a:pt x="31168" y="4194"/>
                  </a:lnTo>
                  <a:lnTo>
                    <a:pt x="27260" y="7721"/>
                  </a:lnTo>
                  <a:lnTo>
                    <a:pt x="16585" y="17824"/>
                  </a:lnTo>
                  <a:lnTo>
                    <a:pt x="6005" y="27927"/>
                  </a:lnTo>
                  <a:lnTo>
                    <a:pt x="95" y="33551"/>
                  </a:lnTo>
                  <a:lnTo>
                    <a:pt x="0" y="33646"/>
                  </a:lnTo>
                  <a:lnTo>
                    <a:pt x="0" y="40985"/>
                  </a:lnTo>
                  <a:lnTo>
                    <a:pt x="6100" y="35076"/>
                  </a:lnTo>
                  <a:lnTo>
                    <a:pt x="18777" y="22971"/>
                  </a:lnTo>
                  <a:lnTo>
                    <a:pt x="37363" y="4862"/>
                  </a:lnTo>
                  <a:lnTo>
                    <a:pt x="37839" y="4385"/>
                  </a:lnTo>
                  <a:lnTo>
                    <a:pt x="38221" y="3813"/>
                  </a:lnTo>
                  <a:lnTo>
                    <a:pt x="38602" y="3146"/>
                  </a:lnTo>
                  <a:lnTo>
                    <a:pt x="38697" y="2574"/>
                  </a:lnTo>
                  <a:lnTo>
                    <a:pt x="38507" y="1907"/>
                  </a:lnTo>
                  <a:lnTo>
                    <a:pt x="38125" y="1240"/>
                  </a:lnTo>
                  <a:lnTo>
                    <a:pt x="37744" y="858"/>
                  </a:lnTo>
                  <a:lnTo>
                    <a:pt x="37268" y="382"/>
                  </a:lnTo>
                  <a:lnTo>
                    <a:pt x="36886" y="191"/>
                  </a:lnTo>
                  <a:lnTo>
                    <a:pt x="3660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27"/>
            <p:cNvSpPr/>
            <p:nvPr/>
          </p:nvSpPr>
          <p:spPr>
            <a:xfrm>
              <a:off x="2802050" y="4108475"/>
              <a:ext cx="333625" cy="924550"/>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27"/>
            <p:cNvSpPr/>
            <p:nvPr/>
          </p:nvSpPr>
          <p:spPr>
            <a:xfrm>
              <a:off x="4894175" y="1854300"/>
              <a:ext cx="934100" cy="302650"/>
            </a:xfrm>
            <a:custGeom>
              <a:avLst/>
              <a:gdLst/>
              <a:ahLst/>
              <a:cxnLst/>
              <a:rect l="l" t="t" r="r" b="b"/>
              <a:pathLst>
                <a:path w="37364" h="12106" extrusionOk="0">
                  <a:moveTo>
                    <a:pt x="36410" y="1"/>
                  </a:moveTo>
                  <a:lnTo>
                    <a:pt x="34599" y="191"/>
                  </a:lnTo>
                  <a:lnTo>
                    <a:pt x="30024" y="1335"/>
                  </a:lnTo>
                  <a:lnTo>
                    <a:pt x="21923" y="3336"/>
                  </a:lnTo>
                  <a:lnTo>
                    <a:pt x="9246" y="6672"/>
                  </a:lnTo>
                  <a:lnTo>
                    <a:pt x="954" y="8960"/>
                  </a:lnTo>
                  <a:lnTo>
                    <a:pt x="573" y="9151"/>
                  </a:lnTo>
                  <a:lnTo>
                    <a:pt x="382" y="9341"/>
                  </a:lnTo>
                  <a:lnTo>
                    <a:pt x="287" y="9532"/>
                  </a:lnTo>
                  <a:lnTo>
                    <a:pt x="96" y="10294"/>
                  </a:lnTo>
                  <a:lnTo>
                    <a:pt x="1" y="11152"/>
                  </a:lnTo>
                  <a:lnTo>
                    <a:pt x="96" y="11629"/>
                  </a:lnTo>
                  <a:lnTo>
                    <a:pt x="287" y="11915"/>
                  </a:lnTo>
                  <a:lnTo>
                    <a:pt x="573" y="12105"/>
                  </a:lnTo>
                  <a:lnTo>
                    <a:pt x="1049" y="12105"/>
                  </a:lnTo>
                  <a:lnTo>
                    <a:pt x="1430" y="12010"/>
                  </a:lnTo>
                  <a:lnTo>
                    <a:pt x="2955" y="11533"/>
                  </a:lnTo>
                  <a:lnTo>
                    <a:pt x="7340" y="10294"/>
                  </a:lnTo>
                  <a:lnTo>
                    <a:pt x="11820" y="9151"/>
                  </a:lnTo>
                  <a:lnTo>
                    <a:pt x="21637" y="6577"/>
                  </a:lnTo>
                  <a:lnTo>
                    <a:pt x="35934" y="2669"/>
                  </a:lnTo>
                  <a:lnTo>
                    <a:pt x="36696" y="2383"/>
                  </a:lnTo>
                  <a:lnTo>
                    <a:pt x="36982" y="2193"/>
                  </a:lnTo>
                  <a:lnTo>
                    <a:pt x="37268" y="1907"/>
                  </a:lnTo>
                  <a:lnTo>
                    <a:pt x="37364" y="1526"/>
                  </a:lnTo>
                  <a:lnTo>
                    <a:pt x="37364" y="1144"/>
                  </a:lnTo>
                  <a:lnTo>
                    <a:pt x="37173" y="382"/>
                  </a:lnTo>
                  <a:lnTo>
                    <a:pt x="36982" y="191"/>
                  </a:lnTo>
                  <a:lnTo>
                    <a:pt x="36887" y="1"/>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27"/>
            <p:cNvSpPr/>
            <p:nvPr/>
          </p:nvSpPr>
          <p:spPr>
            <a:xfrm>
              <a:off x="1191250" y="3257800"/>
              <a:ext cx="1189050" cy="1386825"/>
            </a:xfrm>
            <a:custGeom>
              <a:avLst/>
              <a:gdLst/>
              <a:ahLst/>
              <a:cxnLst/>
              <a:rect l="l" t="t" r="r" b="b"/>
              <a:pathLst>
                <a:path w="47562" h="55473" extrusionOk="0">
                  <a:moveTo>
                    <a:pt x="20493" y="0"/>
                  </a:moveTo>
                  <a:lnTo>
                    <a:pt x="19921" y="95"/>
                  </a:lnTo>
                  <a:lnTo>
                    <a:pt x="19444" y="286"/>
                  </a:lnTo>
                  <a:lnTo>
                    <a:pt x="18873" y="572"/>
                  </a:lnTo>
                  <a:lnTo>
                    <a:pt x="18301" y="1049"/>
                  </a:lnTo>
                  <a:lnTo>
                    <a:pt x="17633" y="1621"/>
                  </a:lnTo>
                  <a:lnTo>
                    <a:pt x="16966" y="2288"/>
                  </a:lnTo>
                  <a:lnTo>
                    <a:pt x="14488" y="4861"/>
                  </a:lnTo>
                  <a:lnTo>
                    <a:pt x="13154" y="6100"/>
                  </a:lnTo>
                  <a:lnTo>
                    <a:pt x="11819" y="7339"/>
                  </a:lnTo>
                  <a:lnTo>
                    <a:pt x="10866" y="8197"/>
                  </a:lnTo>
                  <a:lnTo>
                    <a:pt x="10104" y="9055"/>
                  </a:lnTo>
                  <a:lnTo>
                    <a:pt x="9341" y="10103"/>
                  </a:lnTo>
                  <a:lnTo>
                    <a:pt x="8674" y="11152"/>
                  </a:lnTo>
                  <a:lnTo>
                    <a:pt x="7626" y="13058"/>
                  </a:lnTo>
                  <a:lnTo>
                    <a:pt x="7149" y="14011"/>
                  </a:lnTo>
                  <a:lnTo>
                    <a:pt x="6577" y="14964"/>
                  </a:lnTo>
                  <a:lnTo>
                    <a:pt x="3718" y="19730"/>
                  </a:lnTo>
                  <a:lnTo>
                    <a:pt x="2193" y="22018"/>
                  </a:lnTo>
                  <a:lnTo>
                    <a:pt x="1335" y="23066"/>
                  </a:lnTo>
                  <a:lnTo>
                    <a:pt x="382" y="24210"/>
                  </a:lnTo>
                  <a:lnTo>
                    <a:pt x="191" y="24496"/>
                  </a:lnTo>
                  <a:lnTo>
                    <a:pt x="0" y="24877"/>
                  </a:lnTo>
                  <a:lnTo>
                    <a:pt x="0" y="25258"/>
                  </a:lnTo>
                  <a:lnTo>
                    <a:pt x="96" y="25735"/>
                  </a:lnTo>
                  <a:lnTo>
                    <a:pt x="382" y="26688"/>
                  </a:lnTo>
                  <a:lnTo>
                    <a:pt x="2669" y="32693"/>
                  </a:lnTo>
                  <a:lnTo>
                    <a:pt x="3908" y="35647"/>
                  </a:lnTo>
                  <a:lnTo>
                    <a:pt x="5243" y="38507"/>
                  </a:lnTo>
                  <a:lnTo>
                    <a:pt x="9151" y="47180"/>
                  </a:lnTo>
                  <a:lnTo>
                    <a:pt x="9532" y="47848"/>
                  </a:lnTo>
                  <a:lnTo>
                    <a:pt x="10008" y="48419"/>
                  </a:lnTo>
                  <a:lnTo>
                    <a:pt x="10294" y="48610"/>
                  </a:lnTo>
                  <a:lnTo>
                    <a:pt x="10676" y="48801"/>
                  </a:lnTo>
                  <a:lnTo>
                    <a:pt x="11057" y="48896"/>
                  </a:lnTo>
                  <a:lnTo>
                    <a:pt x="11438" y="48991"/>
                  </a:lnTo>
                  <a:lnTo>
                    <a:pt x="12582" y="49182"/>
                  </a:lnTo>
                  <a:lnTo>
                    <a:pt x="13630" y="49468"/>
                  </a:lnTo>
                  <a:lnTo>
                    <a:pt x="14679" y="49849"/>
                  </a:lnTo>
                  <a:lnTo>
                    <a:pt x="15727" y="50326"/>
                  </a:lnTo>
                  <a:lnTo>
                    <a:pt x="18968" y="51660"/>
                  </a:lnTo>
                  <a:lnTo>
                    <a:pt x="22208" y="52994"/>
                  </a:lnTo>
                  <a:lnTo>
                    <a:pt x="25544" y="54138"/>
                  </a:lnTo>
                  <a:lnTo>
                    <a:pt x="27260" y="54615"/>
                  </a:lnTo>
                  <a:lnTo>
                    <a:pt x="28976" y="55091"/>
                  </a:lnTo>
                  <a:lnTo>
                    <a:pt x="29834" y="55282"/>
                  </a:lnTo>
                  <a:lnTo>
                    <a:pt x="30787" y="55473"/>
                  </a:lnTo>
                  <a:lnTo>
                    <a:pt x="31549" y="55473"/>
                  </a:lnTo>
                  <a:lnTo>
                    <a:pt x="32312" y="55377"/>
                  </a:lnTo>
                  <a:lnTo>
                    <a:pt x="32979" y="54996"/>
                  </a:lnTo>
                  <a:lnTo>
                    <a:pt x="33551" y="54519"/>
                  </a:lnTo>
                  <a:lnTo>
                    <a:pt x="34123" y="53948"/>
                  </a:lnTo>
                  <a:lnTo>
                    <a:pt x="34599" y="53376"/>
                  </a:lnTo>
                  <a:lnTo>
                    <a:pt x="35362" y="51755"/>
                  </a:lnTo>
                  <a:lnTo>
                    <a:pt x="37363" y="47562"/>
                  </a:lnTo>
                  <a:lnTo>
                    <a:pt x="39365" y="43368"/>
                  </a:lnTo>
                  <a:lnTo>
                    <a:pt x="43559" y="35076"/>
                  </a:lnTo>
                  <a:lnTo>
                    <a:pt x="44607" y="32693"/>
                  </a:lnTo>
                  <a:lnTo>
                    <a:pt x="45656" y="30310"/>
                  </a:lnTo>
                  <a:lnTo>
                    <a:pt x="46513" y="27832"/>
                  </a:lnTo>
                  <a:lnTo>
                    <a:pt x="46799" y="26593"/>
                  </a:lnTo>
                  <a:lnTo>
                    <a:pt x="47181" y="25258"/>
                  </a:lnTo>
                  <a:lnTo>
                    <a:pt x="47371" y="23829"/>
                  </a:lnTo>
                  <a:lnTo>
                    <a:pt x="47467" y="22304"/>
                  </a:lnTo>
                  <a:lnTo>
                    <a:pt x="47562" y="20874"/>
                  </a:lnTo>
                  <a:lnTo>
                    <a:pt x="47467" y="19444"/>
                  </a:lnTo>
                  <a:lnTo>
                    <a:pt x="47276" y="18014"/>
                  </a:lnTo>
                  <a:lnTo>
                    <a:pt x="46990" y="16585"/>
                  </a:lnTo>
                  <a:lnTo>
                    <a:pt x="46609" y="15155"/>
                  </a:lnTo>
                  <a:lnTo>
                    <a:pt x="46132" y="13725"/>
                  </a:lnTo>
                  <a:lnTo>
                    <a:pt x="45751" y="12772"/>
                  </a:lnTo>
                  <a:lnTo>
                    <a:pt x="45179" y="11914"/>
                  </a:lnTo>
                  <a:lnTo>
                    <a:pt x="44417" y="11247"/>
                  </a:lnTo>
                  <a:lnTo>
                    <a:pt x="43463" y="10675"/>
                  </a:lnTo>
                  <a:lnTo>
                    <a:pt x="41081" y="9627"/>
                  </a:lnTo>
                  <a:lnTo>
                    <a:pt x="38698" y="8674"/>
                  </a:lnTo>
                  <a:lnTo>
                    <a:pt x="37554" y="8197"/>
                  </a:lnTo>
                  <a:lnTo>
                    <a:pt x="36315" y="7816"/>
                  </a:lnTo>
                  <a:lnTo>
                    <a:pt x="35076" y="7530"/>
                  </a:lnTo>
                  <a:lnTo>
                    <a:pt x="33741" y="7244"/>
                  </a:lnTo>
                  <a:lnTo>
                    <a:pt x="32884" y="7149"/>
                  </a:lnTo>
                  <a:lnTo>
                    <a:pt x="31930" y="6958"/>
                  </a:lnTo>
                  <a:lnTo>
                    <a:pt x="31168" y="6672"/>
                  </a:lnTo>
                  <a:lnTo>
                    <a:pt x="30310" y="6291"/>
                  </a:lnTo>
                  <a:lnTo>
                    <a:pt x="29548" y="5910"/>
                  </a:lnTo>
                  <a:lnTo>
                    <a:pt x="28690" y="5528"/>
                  </a:lnTo>
                  <a:lnTo>
                    <a:pt x="28023" y="5052"/>
                  </a:lnTo>
                  <a:lnTo>
                    <a:pt x="27260" y="4480"/>
                  </a:lnTo>
                  <a:lnTo>
                    <a:pt x="24973" y="2669"/>
                  </a:lnTo>
                  <a:lnTo>
                    <a:pt x="23924" y="1716"/>
                  </a:lnTo>
                  <a:lnTo>
                    <a:pt x="22780" y="763"/>
                  </a:lnTo>
                  <a:lnTo>
                    <a:pt x="22208" y="381"/>
                  </a:lnTo>
                  <a:lnTo>
                    <a:pt x="21637" y="191"/>
                  </a:lnTo>
                  <a:lnTo>
                    <a:pt x="21065" y="0"/>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27"/>
            <p:cNvSpPr/>
            <p:nvPr/>
          </p:nvSpPr>
          <p:spPr>
            <a:xfrm>
              <a:off x="3350100" y="3989325"/>
              <a:ext cx="3397950" cy="1251000"/>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27"/>
            <p:cNvSpPr/>
            <p:nvPr/>
          </p:nvSpPr>
          <p:spPr>
            <a:xfrm>
              <a:off x="238125" y="1799500"/>
              <a:ext cx="636225" cy="1494050"/>
            </a:xfrm>
            <a:custGeom>
              <a:avLst/>
              <a:gdLst/>
              <a:ahLst/>
              <a:cxnLst/>
              <a:rect l="l" t="t" r="r" b="b"/>
              <a:pathLst>
                <a:path w="25449" h="59762" extrusionOk="0">
                  <a:moveTo>
                    <a:pt x="2288" y="0"/>
                  </a:moveTo>
                  <a:lnTo>
                    <a:pt x="1716" y="96"/>
                  </a:lnTo>
                  <a:lnTo>
                    <a:pt x="1048" y="191"/>
                  </a:lnTo>
                  <a:lnTo>
                    <a:pt x="381" y="477"/>
                  </a:lnTo>
                  <a:lnTo>
                    <a:pt x="0" y="668"/>
                  </a:lnTo>
                  <a:lnTo>
                    <a:pt x="0" y="59762"/>
                  </a:lnTo>
                  <a:lnTo>
                    <a:pt x="763" y="59667"/>
                  </a:lnTo>
                  <a:lnTo>
                    <a:pt x="1620" y="59285"/>
                  </a:lnTo>
                  <a:lnTo>
                    <a:pt x="2288" y="58809"/>
                  </a:lnTo>
                  <a:lnTo>
                    <a:pt x="2955" y="58332"/>
                  </a:lnTo>
                  <a:lnTo>
                    <a:pt x="4194" y="56998"/>
                  </a:lnTo>
                  <a:lnTo>
                    <a:pt x="7244" y="53185"/>
                  </a:lnTo>
                  <a:lnTo>
                    <a:pt x="10484" y="49468"/>
                  </a:lnTo>
                  <a:lnTo>
                    <a:pt x="16966" y="42129"/>
                  </a:lnTo>
                  <a:lnTo>
                    <a:pt x="18777" y="40032"/>
                  </a:lnTo>
                  <a:lnTo>
                    <a:pt x="20397" y="37744"/>
                  </a:lnTo>
                  <a:lnTo>
                    <a:pt x="21922" y="35457"/>
                  </a:lnTo>
                  <a:lnTo>
                    <a:pt x="22685" y="34313"/>
                  </a:lnTo>
                  <a:lnTo>
                    <a:pt x="23257" y="33074"/>
                  </a:lnTo>
                  <a:lnTo>
                    <a:pt x="23924" y="31549"/>
                  </a:lnTo>
                  <a:lnTo>
                    <a:pt x="24496" y="30119"/>
                  </a:lnTo>
                  <a:lnTo>
                    <a:pt x="24877" y="28690"/>
                  </a:lnTo>
                  <a:lnTo>
                    <a:pt x="25163" y="27165"/>
                  </a:lnTo>
                  <a:lnTo>
                    <a:pt x="25353" y="25640"/>
                  </a:lnTo>
                  <a:lnTo>
                    <a:pt x="25449" y="24115"/>
                  </a:lnTo>
                  <a:lnTo>
                    <a:pt x="25449" y="22494"/>
                  </a:lnTo>
                  <a:lnTo>
                    <a:pt x="25449" y="20969"/>
                  </a:lnTo>
                  <a:lnTo>
                    <a:pt x="25258" y="19826"/>
                  </a:lnTo>
                  <a:lnTo>
                    <a:pt x="24877" y="18872"/>
                  </a:lnTo>
                  <a:lnTo>
                    <a:pt x="24591" y="18396"/>
                  </a:lnTo>
                  <a:lnTo>
                    <a:pt x="24305" y="17919"/>
                  </a:lnTo>
                  <a:lnTo>
                    <a:pt x="23924" y="17538"/>
                  </a:lnTo>
                  <a:lnTo>
                    <a:pt x="23447" y="17157"/>
                  </a:lnTo>
                  <a:lnTo>
                    <a:pt x="21350" y="15441"/>
                  </a:lnTo>
                  <a:lnTo>
                    <a:pt x="19158" y="13821"/>
                  </a:lnTo>
                  <a:lnTo>
                    <a:pt x="18110" y="13058"/>
                  </a:lnTo>
                  <a:lnTo>
                    <a:pt x="16966" y="12296"/>
                  </a:lnTo>
                  <a:lnTo>
                    <a:pt x="15727" y="11629"/>
                  </a:lnTo>
                  <a:lnTo>
                    <a:pt x="14488" y="11057"/>
                  </a:lnTo>
                  <a:lnTo>
                    <a:pt x="13630" y="10675"/>
                  </a:lnTo>
                  <a:lnTo>
                    <a:pt x="12772" y="10199"/>
                  </a:lnTo>
                  <a:lnTo>
                    <a:pt x="11914" y="9722"/>
                  </a:lnTo>
                  <a:lnTo>
                    <a:pt x="11152" y="9150"/>
                  </a:lnTo>
                  <a:lnTo>
                    <a:pt x="10484" y="8579"/>
                  </a:lnTo>
                  <a:lnTo>
                    <a:pt x="9817" y="7911"/>
                  </a:lnTo>
                  <a:lnTo>
                    <a:pt x="9150" y="7244"/>
                  </a:lnTo>
                  <a:lnTo>
                    <a:pt x="8578" y="6482"/>
                  </a:lnTo>
                  <a:lnTo>
                    <a:pt x="6767" y="4003"/>
                  </a:lnTo>
                  <a:lnTo>
                    <a:pt x="5909" y="2764"/>
                  </a:lnTo>
                  <a:lnTo>
                    <a:pt x="5052" y="1525"/>
                  </a:lnTo>
                  <a:lnTo>
                    <a:pt x="4575" y="953"/>
                  </a:lnTo>
                  <a:lnTo>
                    <a:pt x="4003" y="572"/>
                  </a:lnTo>
                  <a:lnTo>
                    <a:pt x="3431" y="286"/>
                  </a:lnTo>
                  <a:lnTo>
                    <a:pt x="2955" y="96"/>
                  </a:lnTo>
                  <a:lnTo>
                    <a:pt x="2288"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27"/>
            <p:cNvSpPr/>
            <p:nvPr/>
          </p:nvSpPr>
          <p:spPr>
            <a:xfrm>
              <a:off x="7031575" y="1194250"/>
              <a:ext cx="350300" cy="893600"/>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27"/>
            <p:cNvSpPr/>
            <p:nvPr/>
          </p:nvSpPr>
          <p:spPr>
            <a:xfrm>
              <a:off x="767100" y="4973425"/>
              <a:ext cx="631475" cy="221650"/>
            </a:xfrm>
            <a:custGeom>
              <a:avLst/>
              <a:gdLst/>
              <a:ahLst/>
              <a:cxnLst/>
              <a:rect l="l" t="t" r="r" b="b"/>
              <a:pathLst>
                <a:path w="25259" h="8866" extrusionOk="0">
                  <a:moveTo>
                    <a:pt x="8579" y="1"/>
                  </a:moveTo>
                  <a:lnTo>
                    <a:pt x="8102" y="96"/>
                  </a:lnTo>
                  <a:lnTo>
                    <a:pt x="7721" y="382"/>
                  </a:lnTo>
                  <a:lnTo>
                    <a:pt x="6958" y="859"/>
                  </a:lnTo>
                  <a:lnTo>
                    <a:pt x="4862" y="2574"/>
                  </a:lnTo>
                  <a:lnTo>
                    <a:pt x="954" y="5529"/>
                  </a:lnTo>
                  <a:lnTo>
                    <a:pt x="287" y="6101"/>
                  </a:lnTo>
                  <a:lnTo>
                    <a:pt x="1" y="6482"/>
                  </a:lnTo>
                  <a:lnTo>
                    <a:pt x="1" y="6673"/>
                  </a:lnTo>
                  <a:lnTo>
                    <a:pt x="1" y="6959"/>
                  </a:lnTo>
                  <a:lnTo>
                    <a:pt x="96" y="7149"/>
                  </a:lnTo>
                  <a:lnTo>
                    <a:pt x="287" y="7245"/>
                  </a:lnTo>
                  <a:lnTo>
                    <a:pt x="668" y="7340"/>
                  </a:lnTo>
                  <a:lnTo>
                    <a:pt x="1716" y="7245"/>
                  </a:lnTo>
                  <a:lnTo>
                    <a:pt x="4194" y="7149"/>
                  </a:lnTo>
                  <a:lnTo>
                    <a:pt x="7626" y="7149"/>
                  </a:lnTo>
                  <a:lnTo>
                    <a:pt x="9246" y="7054"/>
                  </a:lnTo>
                  <a:lnTo>
                    <a:pt x="10866" y="7149"/>
                  </a:lnTo>
                  <a:lnTo>
                    <a:pt x="12391" y="7340"/>
                  </a:lnTo>
                  <a:lnTo>
                    <a:pt x="14012" y="7626"/>
                  </a:lnTo>
                  <a:lnTo>
                    <a:pt x="16490" y="8007"/>
                  </a:lnTo>
                  <a:lnTo>
                    <a:pt x="18873" y="8293"/>
                  </a:lnTo>
                  <a:lnTo>
                    <a:pt x="23829" y="8865"/>
                  </a:lnTo>
                  <a:lnTo>
                    <a:pt x="24782" y="8865"/>
                  </a:lnTo>
                  <a:lnTo>
                    <a:pt x="24973" y="8770"/>
                  </a:lnTo>
                  <a:lnTo>
                    <a:pt x="25163" y="8674"/>
                  </a:lnTo>
                  <a:lnTo>
                    <a:pt x="25163" y="8388"/>
                  </a:lnTo>
                  <a:lnTo>
                    <a:pt x="25259" y="8198"/>
                  </a:lnTo>
                  <a:lnTo>
                    <a:pt x="25163" y="8007"/>
                  </a:lnTo>
                  <a:lnTo>
                    <a:pt x="25068" y="7817"/>
                  </a:lnTo>
                  <a:lnTo>
                    <a:pt x="24877" y="7721"/>
                  </a:lnTo>
                  <a:lnTo>
                    <a:pt x="23924" y="7340"/>
                  </a:lnTo>
                  <a:lnTo>
                    <a:pt x="16680" y="4385"/>
                  </a:lnTo>
                  <a:lnTo>
                    <a:pt x="15060" y="3623"/>
                  </a:lnTo>
                  <a:lnTo>
                    <a:pt x="13535" y="2860"/>
                  </a:lnTo>
                  <a:lnTo>
                    <a:pt x="11724" y="1717"/>
                  </a:lnTo>
                  <a:lnTo>
                    <a:pt x="10771" y="1145"/>
                  </a:lnTo>
                  <a:lnTo>
                    <a:pt x="9913" y="573"/>
                  </a:lnTo>
                  <a:lnTo>
                    <a:pt x="9532" y="287"/>
                  </a:lnTo>
                  <a:lnTo>
                    <a:pt x="9055" y="96"/>
                  </a:lnTo>
                  <a:lnTo>
                    <a:pt x="8579"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27"/>
            <p:cNvSpPr/>
            <p:nvPr/>
          </p:nvSpPr>
          <p:spPr>
            <a:xfrm>
              <a:off x="800450" y="820150"/>
              <a:ext cx="152550" cy="164450"/>
            </a:xfrm>
            <a:custGeom>
              <a:avLst/>
              <a:gdLst/>
              <a:ahLst/>
              <a:cxnLst/>
              <a:rect l="l" t="t" r="r" b="b"/>
              <a:pathLst>
                <a:path w="6102" h="6578" extrusionOk="0">
                  <a:moveTo>
                    <a:pt x="1717" y="0"/>
                  </a:moveTo>
                  <a:lnTo>
                    <a:pt x="1431" y="96"/>
                  </a:lnTo>
                  <a:lnTo>
                    <a:pt x="287" y="1430"/>
                  </a:lnTo>
                  <a:lnTo>
                    <a:pt x="96" y="1621"/>
                  </a:lnTo>
                  <a:lnTo>
                    <a:pt x="1" y="1907"/>
                  </a:lnTo>
                  <a:lnTo>
                    <a:pt x="1" y="2193"/>
                  </a:lnTo>
                  <a:lnTo>
                    <a:pt x="96" y="2479"/>
                  </a:lnTo>
                  <a:lnTo>
                    <a:pt x="382" y="3241"/>
                  </a:lnTo>
                  <a:lnTo>
                    <a:pt x="668" y="3813"/>
                  </a:lnTo>
                  <a:lnTo>
                    <a:pt x="859" y="4385"/>
                  </a:lnTo>
                  <a:lnTo>
                    <a:pt x="954" y="4671"/>
                  </a:lnTo>
                  <a:lnTo>
                    <a:pt x="954" y="4861"/>
                  </a:lnTo>
                  <a:lnTo>
                    <a:pt x="859" y="5147"/>
                  </a:lnTo>
                  <a:lnTo>
                    <a:pt x="668" y="5338"/>
                  </a:lnTo>
                  <a:lnTo>
                    <a:pt x="287" y="5815"/>
                  </a:lnTo>
                  <a:lnTo>
                    <a:pt x="96" y="6005"/>
                  </a:lnTo>
                  <a:lnTo>
                    <a:pt x="96" y="6196"/>
                  </a:lnTo>
                  <a:lnTo>
                    <a:pt x="96" y="6386"/>
                  </a:lnTo>
                  <a:lnTo>
                    <a:pt x="192" y="6577"/>
                  </a:lnTo>
                  <a:lnTo>
                    <a:pt x="859" y="6577"/>
                  </a:lnTo>
                  <a:lnTo>
                    <a:pt x="2193" y="6101"/>
                  </a:lnTo>
                  <a:lnTo>
                    <a:pt x="2860" y="5815"/>
                  </a:lnTo>
                  <a:lnTo>
                    <a:pt x="3528" y="5529"/>
                  </a:lnTo>
                  <a:lnTo>
                    <a:pt x="4862" y="4766"/>
                  </a:lnTo>
                  <a:lnTo>
                    <a:pt x="5339" y="4480"/>
                  </a:lnTo>
                  <a:lnTo>
                    <a:pt x="5720" y="4004"/>
                  </a:lnTo>
                  <a:lnTo>
                    <a:pt x="5910" y="3813"/>
                  </a:lnTo>
                  <a:lnTo>
                    <a:pt x="6006" y="3527"/>
                  </a:lnTo>
                  <a:lnTo>
                    <a:pt x="6101" y="3241"/>
                  </a:lnTo>
                  <a:lnTo>
                    <a:pt x="6101" y="2955"/>
                  </a:lnTo>
                  <a:lnTo>
                    <a:pt x="5720" y="1335"/>
                  </a:lnTo>
                  <a:lnTo>
                    <a:pt x="5624" y="1049"/>
                  </a:lnTo>
                  <a:lnTo>
                    <a:pt x="5434" y="763"/>
                  </a:lnTo>
                  <a:lnTo>
                    <a:pt x="5148" y="668"/>
                  </a:lnTo>
                  <a:lnTo>
                    <a:pt x="4481" y="668"/>
                  </a:lnTo>
                  <a:lnTo>
                    <a:pt x="4099" y="763"/>
                  </a:lnTo>
                  <a:lnTo>
                    <a:pt x="3432" y="763"/>
                  </a:lnTo>
                  <a:lnTo>
                    <a:pt x="3146" y="668"/>
                  </a:lnTo>
                  <a:lnTo>
                    <a:pt x="2860" y="572"/>
                  </a:lnTo>
                  <a:lnTo>
                    <a:pt x="190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27"/>
            <p:cNvSpPr/>
            <p:nvPr/>
          </p:nvSpPr>
          <p:spPr>
            <a:xfrm>
              <a:off x="469250" y="3910700"/>
              <a:ext cx="221625" cy="569500"/>
            </a:xfrm>
            <a:custGeom>
              <a:avLst/>
              <a:gdLst/>
              <a:ahLst/>
              <a:cxnLst/>
              <a:rect l="l" t="t" r="r" b="b"/>
              <a:pathLst>
                <a:path w="8865" h="22780" extrusionOk="0">
                  <a:moveTo>
                    <a:pt x="2002" y="0"/>
                  </a:moveTo>
                  <a:lnTo>
                    <a:pt x="1335" y="95"/>
                  </a:lnTo>
                  <a:lnTo>
                    <a:pt x="954" y="191"/>
                  </a:lnTo>
                  <a:lnTo>
                    <a:pt x="763" y="381"/>
                  </a:lnTo>
                  <a:lnTo>
                    <a:pt x="572" y="572"/>
                  </a:lnTo>
                  <a:lnTo>
                    <a:pt x="382" y="858"/>
                  </a:lnTo>
                  <a:lnTo>
                    <a:pt x="286" y="1144"/>
                  </a:lnTo>
                  <a:lnTo>
                    <a:pt x="286" y="1525"/>
                  </a:lnTo>
                  <a:lnTo>
                    <a:pt x="96" y="4289"/>
                  </a:lnTo>
                  <a:lnTo>
                    <a:pt x="0" y="5719"/>
                  </a:lnTo>
                  <a:lnTo>
                    <a:pt x="96" y="7053"/>
                  </a:lnTo>
                  <a:lnTo>
                    <a:pt x="382" y="11533"/>
                  </a:lnTo>
                  <a:lnTo>
                    <a:pt x="477" y="13725"/>
                  </a:lnTo>
                  <a:lnTo>
                    <a:pt x="763" y="15917"/>
                  </a:lnTo>
                  <a:lnTo>
                    <a:pt x="858" y="17538"/>
                  </a:lnTo>
                  <a:lnTo>
                    <a:pt x="954" y="19253"/>
                  </a:lnTo>
                  <a:lnTo>
                    <a:pt x="1049" y="20302"/>
                  </a:lnTo>
                  <a:lnTo>
                    <a:pt x="1239" y="20778"/>
                  </a:lnTo>
                  <a:lnTo>
                    <a:pt x="1430" y="21160"/>
                  </a:lnTo>
                  <a:lnTo>
                    <a:pt x="1811" y="21541"/>
                  </a:lnTo>
                  <a:lnTo>
                    <a:pt x="2288" y="21732"/>
                  </a:lnTo>
                  <a:lnTo>
                    <a:pt x="6100" y="22780"/>
                  </a:lnTo>
                  <a:lnTo>
                    <a:pt x="7530" y="22780"/>
                  </a:lnTo>
                  <a:lnTo>
                    <a:pt x="7911" y="22685"/>
                  </a:lnTo>
                  <a:lnTo>
                    <a:pt x="8197" y="22589"/>
                  </a:lnTo>
                  <a:lnTo>
                    <a:pt x="8388" y="22399"/>
                  </a:lnTo>
                  <a:lnTo>
                    <a:pt x="8579" y="22113"/>
                  </a:lnTo>
                  <a:lnTo>
                    <a:pt x="8769" y="21827"/>
                  </a:lnTo>
                  <a:lnTo>
                    <a:pt x="8769" y="21446"/>
                  </a:lnTo>
                  <a:lnTo>
                    <a:pt x="8865" y="21064"/>
                  </a:lnTo>
                  <a:lnTo>
                    <a:pt x="8769" y="20397"/>
                  </a:lnTo>
                  <a:lnTo>
                    <a:pt x="8674" y="19730"/>
                  </a:lnTo>
                  <a:lnTo>
                    <a:pt x="8388" y="18396"/>
                  </a:lnTo>
                  <a:lnTo>
                    <a:pt x="7625" y="15441"/>
                  </a:lnTo>
                  <a:lnTo>
                    <a:pt x="6672" y="12486"/>
                  </a:lnTo>
                  <a:lnTo>
                    <a:pt x="6005" y="10199"/>
                  </a:lnTo>
                  <a:lnTo>
                    <a:pt x="5433" y="7911"/>
                  </a:lnTo>
                  <a:lnTo>
                    <a:pt x="4957" y="5624"/>
                  </a:lnTo>
                  <a:lnTo>
                    <a:pt x="4671" y="3241"/>
                  </a:lnTo>
                  <a:lnTo>
                    <a:pt x="4575" y="2288"/>
                  </a:lnTo>
                  <a:lnTo>
                    <a:pt x="4290" y="1239"/>
                  </a:lnTo>
                  <a:lnTo>
                    <a:pt x="4194" y="858"/>
                  </a:lnTo>
                  <a:lnTo>
                    <a:pt x="4004" y="572"/>
                  </a:lnTo>
                  <a:lnTo>
                    <a:pt x="3622" y="286"/>
                  </a:lnTo>
                  <a:lnTo>
                    <a:pt x="3146" y="191"/>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27"/>
            <p:cNvSpPr/>
            <p:nvPr/>
          </p:nvSpPr>
          <p:spPr>
            <a:xfrm>
              <a:off x="674175" y="1799500"/>
              <a:ext cx="814950" cy="419400"/>
            </a:xfrm>
            <a:custGeom>
              <a:avLst/>
              <a:gdLst/>
              <a:ahLst/>
              <a:cxnLst/>
              <a:rect l="l" t="t" r="r" b="b"/>
              <a:pathLst>
                <a:path w="32598" h="16776" extrusionOk="0">
                  <a:moveTo>
                    <a:pt x="6768" y="0"/>
                  </a:moveTo>
                  <a:lnTo>
                    <a:pt x="6100" y="96"/>
                  </a:lnTo>
                  <a:lnTo>
                    <a:pt x="5433" y="286"/>
                  </a:lnTo>
                  <a:lnTo>
                    <a:pt x="4861" y="763"/>
                  </a:lnTo>
                  <a:lnTo>
                    <a:pt x="1144" y="4861"/>
                  </a:lnTo>
                  <a:lnTo>
                    <a:pt x="668" y="5433"/>
                  </a:lnTo>
                  <a:lnTo>
                    <a:pt x="382" y="6100"/>
                  </a:lnTo>
                  <a:lnTo>
                    <a:pt x="96" y="6577"/>
                  </a:lnTo>
                  <a:lnTo>
                    <a:pt x="0" y="7149"/>
                  </a:lnTo>
                  <a:lnTo>
                    <a:pt x="0" y="7530"/>
                  </a:lnTo>
                  <a:lnTo>
                    <a:pt x="0" y="8007"/>
                  </a:lnTo>
                  <a:lnTo>
                    <a:pt x="191" y="8388"/>
                  </a:lnTo>
                  <a:lnTo>
                    <a:pt x="477" y="8674"/>
                  </a:lnTo>
                  <a:lnTo>
                    <a:pt x="954" y="9055"/>
                  </a:lnTo>
                  <a:lnTo>
                    <a:pt x="1430" y="9341"/>
                  </a:lnTo>
                  <a:lnTo>
                    <a:pt x="2288" y="9722"/>
                  </a:lnTo>
                  <a:lnTo>
                    <a:pt x="3146" y="10104"/>
                  </a:lnTo>
                  <a:lnTo>
                    <a:pt x="5052" y="10580"/>
                  </a:lnTo>
                  <a:lnTo>
                    <a:pt x="9246" y="11533"/>
                  </a:lnTo>
                  <a:lnTo>
                    <a:pt x="13440" y="12296"/>
                  </a:lnTo>
                  <a:lnTo>
                    <a:pt x="16776" y="12868"/>
                  </a:lnTo>
                  <a:lnTo>
                    <a:pt x="20016" y="13630"/>
                  </a:lnTo>
                  <a:lnTo>
                    <a:pt x="21637" y="14107"/>
                  </a:lnTo>
                  <a:lnTo>
                    <a:pt x="23257" y="14679"/>
                  </a:lnTo>
                  <a:lnTo>
                    <a:pt x="24782" y="15250"/>
                  </a:lnTo>
                  <a:lnTo>
                    <a:pt x="26402" y="15822"/>
                  </a:lnTo>
                  <a:lnTo>
                    <a:pt x="27737" y="16299"/>
                  </a:lnTo>
                  <a:lnTo>
                    <a:pt x="29071" y="16680"/>
                  </a:lnTo>
                  <a:lnTo>
                    <a:pt x="29643" y="16775"/>
                  </a:lnTo>
                  <a:lnTo>
                    <a:pt x="30119" y="16680"/>
                  </a:lnTo>
                  <a:lnTo>
                    <a:pt x="30787" y="16394"/>
                  </a:lnTo>
                  <a:lnTo>
                    <a:pt x="30977" y="16204"/>
                  </a:lnTo>
                  <a:lnTo>
                    <a:pt x="31168" y="16013"/>
                  </a:lnTo>
                  <a:lnTo>
                    <a:pt x="32121" y="14679"/>
                  </a:lnTo>
                  <a:lnTo>
                    <a:pt x="32312" y="14202"/>
                  </a:lnTo>
                  <a:lnTo>
                    <a:pt x="32502" y="13725"/>
                  </a:lnTo>
                  <a:lnTo>
                    <a:pt x="32598" y="13249"/>
                  </a:lnTo>
                  <a:lnTo>
                    <a:pt x="32598" y="12868"/>
                  </a:lnTo>
                  <a:lnTo>
                    <a:pt x="32407" y="12486"/>
                  </a:lnTo>
                  <a:lnTo>
                    <a:pt x="32216" y="12105"/>
                  </a:lnTo>
                  <a:lnTo>
                    <a:pt x="31835" y="11724"/>
                  </a:lnTo>
                  <a:lnTo>
                    <a:pt x="31359" y="11438"/>
                  </a:lnTo>
                  <a:lnTo>
                    <a:pt x="28023" y="9436"/>
                  </a:lnTo>
                  <a:lnTo>
                    <a:pt x="26307" y="8483"/>
                  </a:lnTo>
                  <a:lnTo>
                    <a:pt x="24591" y="7625"/>
                  </a:lnTo>
                  <a:lnTo>
                    <a:pt x="18968" y="5052"/>
                  </a:lnTo>
                  <a:lnTo>
                    <a:pt x="16108" y="3813"/>
                  </a:lnTo>
                  <a:lnTo>
                    <a:pt x="13154" y="2669"/>
                  </a:lnTo>
                  <a:lnTo>
                    <a:pt x="10961" y="1716"/>
                  </a:lnTo>
                  <a:lnTo>
                    <a:pt x="8769" y="763"/>
                  </a:lnTo>
                  <a:lnTo>
                    <a:pt x="7530" y="191"/>
                  </a:lnTo>
                  <a:lnTo>
                    <a:pt x="6768"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27"/>
            <p:cNvSpPr/>
            <p:nvPr/>
          </p:nvSpPr>
          <p:spPr>
            <a:xfrm>
              <a:off x="321500" y="1244300"/>
              <a:ext cx="231175" cy="238300"/>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27"/>
            <p:cNvSpPr/>
            <p:nvPr/>
          </p:nvSpPr>
          <p:spPr>
            <a:xfrm>
              <a:off x="1098325" y="474650"/>
              <a:ext cx="972225" cy="900725"/>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27"/>
            <p:cNvSpPr/>
            <p:nvPr/>
          </p:nvSpPr>
          <p:spPr>
            <a:xfrm>
              <a:off x="3331025" y="1918625"/>
              <a:ext cx="1067550" cy="1253400"/>
            </a:xfrm>
            <a:custGeom>
              <a:avLst/>
              <a:gdLst/>
              <a:ahLst/>
              <a:cxnLst/>
              <a:rect l="l" t="t" r="r" b="b"/>
              <a:pathLst>
                <a:path w="42702" h="50136" extrusionOk="0">
                  <a:moveTo>
                    <a:pt x="33361" y="1"/>
                  </a:moveTo>
                  <a:lnTo>
                    <a:pt x="32789" y="96"/>
                  </a:lnTo>
                  <a:lnTo>
                    <a:pt x="32217" y="192"/>
                  </a:lnTo>
                  <a:lnTo>
                    <a:pt x="30787" y="763"/>
                  </a:lnTo>
                  <a:lnTo>
                    <a:pt x="29453" y="1335"/>
                  </a:lnTo>
                  <a:lnTo>
                    <a:pt x="26689" y="2574"/>
                  </a:lnTo>
                  <a:lnTo>
                    <a:pt x="26308" y="2765"/>
                  </a:lnTo>
                  <a:lnTo>
                    <a:pt x="25926" y="3051"/>
                  </a:lnTo>
                  <a:lnTo>
                    <a:pt x="25640" y="3337"/>
                  </a:lnTo>
                  <a:lnTo>
                    <a:pt x="25354" y="3718"/>
                  </a:lnTo>
                  <a:lnTo>
                    <a:pt x="24878" y="4481"/>
                  </a:lnTo>
                  <a:lnTo>
                    <a:pt x="24592" y="5434"/>
                  </a:lnTo>
                  <a:lnTo>
                    <a:pt x="24115" y="7435"/>
                  </a:lnTo>
                  <a:lnTo>
                    <a:pt x="24020" y="7912"/>
                  </a:lnTo>
                  <a:lnTo>
                    <a:pt x="23829" y="8389"/>
                  </a:lnTo>
                  <a:lnTo>
                    <a:pt x="23639" y="8770"/>
                  </a:lnTo>
                  <a:lnTo>
                    <a:pt x="23353" y="9056"/>
                  </a:lnTo>
                  <a:lnTo>
                    <a:pt x="22972" y="9342"/>
                  </a:lnTo>
                  <a:lnTo>
                    <a:pt x="22590" y="9628"/>
                  </a:lnTo>
                  <a:lnTo>
                    <a:pt x="22209" y="9818"/>
                  </a:lnTo>
                  <a:lnTo>
                    <a:pt x="21732" y="9914"/>
                  </a:lnTo>
                  <a:lnTo>
                    <a:pt x="20684" y="10200"/>
                  </a:lnTo>
                  <a:lnTo>
                    <a:pt x="19731" y="10390"/>
                  </a:lnTo>
                  <a:lnTo>
                    <a:pt x="18873" y="10581"/>
                  </a:lnTo>
                  <a:lnTo>
                    <a:pt x="18111" y="10771"/>
                  </a:lnTo>
                  <a:lnTo>
                    <a:pt x="17348" y="11057"/>
                  </a:lnTo>
                  <a:lnTo>
                    <a:pt x="16681" y="11343"/>
                  </a:lnTo>
                  <a:lnTo>
                    <a:pt x="16109" y="11725"/>
                  </a:lnTo>
                  <a:lnTo>
                    <a:pt x="15442" y="11915"/>
                  </a:lnTo>
                  <a:lnTo>
                    <a:pt x="14012" y="12296"/>
                  </a:lnTo>
                  <a:lnTo>
                    <a:pt x="12487" y="12868"/>
                  </a:lnTo>
                  <a:lnTo>
                    <a:pt x="10771" y="13536"/>
                  </a:lnTo>
                  <a:lnTo>
                    <a:pt x="10009" y="13917"/>
                  </a:lnTo>
                  <a:lnTo>
                    <a:pt x="9246" y="14393"/>
                  </a:lnTo>
                  <a:lnTo>
                    <a:pt x="8484" y="14870"/>
                  </a:lnTo>
                  <a:lnTo>
                    <a:pt x="7721" y="15442"/>
                  </a:lnTo>
                  <a:lnTo>
                    <a:pt x="5053" y="18015"/>
                  </a:lnTo>
                  <a:lnTo>
                    <a:pt x="2384" y="20493"/>
                  </a:lnTo>
                  <a:lnTo>
                    <a:pt x="1812" y="21065"/>
                  </a:lnTo>
                  <a:lnTo>
                    <a:pt x="1335" y="21637"/>
                  </a:lnTo>
                  <a:lnTo>
                    <a:pt x="954" y="22304"/>
                  </a:lnTo>
                  <a:lnTo>
                    <a:pt x="668" y="22972"/>
                  </a:lnTo>
                  <a:lnTo>
                    <a:pt x="382" y="23639"/>
                  </a:lnTo>
                  <a:lnTo>
                    <a:pt x="192" y="24306"/>
                  </a:lnTo>
                  <a:lnTo>
                    <a:pt x="96" y="25068"/>
                  </a:lnTo>
                  <a:lnTo>
                    <a:pt x="1" y="25831"/>
                  </a:lnTo>
                  <a:lnTo>
                    <a:pt x="1" y="28023"/>
                  </a:lnTo>
                  <a:lnTo>
                    <a:pt x="1" y="29167"/>
                  </a:lnTo>
                  <a:lnTo>
                    <a:pt x="192" y="30215"/>
                  </a:lnTo>
                  <a:lnTo>
                    <a:pt x="1335" y="37269"/>
                  </a:lnTo>
                  <a:lnTo>
                    <a:pt x="1812" y="40795"/>
                  </a:lnTo>
                  <a:lnTo>
                    <a:pt x="2193" y="44322"/>
                  </a:lnTo>
                  <a:lnTo>
                    <a:pt x="2384" y="45751"/>
                  </a:lnTo>
                  <a:lnTo>
                    <a:pt x="2670" y="47086"/>
                  </a:lnTo>
                  <a:lnTo>
                    <a:pt x="2956" y="47658"/>
                  </a:lnTo>
                  <a:lnTo>
                    <a:pt x="3242" y="48230"/>
                  </a:lnTo>
                  <a:lnTo>
                    <a:pt x="3528" y="48706"/>
                  </a:lnTo>
                  <a:lnTo>
                    <a:pt x="3909" y="49087"/>
                  </a:lnTo>
                  <a:lnTo>
                    <a:pt x="4385" y="49469"/>
                  </a:lnTo>
                  <a:lnTo>
                    <a:pt x="4957" y="49659"/>
                  </a:lnTo>
                  <a:lnTo>
                    <a:pt x="5529" y="49850"/>
                  </a:lnTo>
                  <a:lnTo>
                    <a:pt x="6196" y="50041"/>
                  </a:lnTo>
                  <a:lnTo>
                    <a:pt x="6959" y="50136"/>
                  </a:lnTo>
                  <a:lnTo>
                    <a:pt x="7721" y="50136"/>
                  </a:lnTo>
                  <a:lnTo>
                    <a:pt x="9437" y="50041"/>
                  </a:lnTo>
                  <a:lnTo>
                    <a:pt x="11057" y="49850"/>
                  </a:lnTo>
                  <a:lnTo>
                    <a:pt x="12773" y="49659"/>
                  </a:lnTo>
                  <a:lnTo>
                    <a:pt x="14393" y="49278"/>
                  </a:lnTo>
                  <a:lnTo>
                    <a:pt x="17157" y="48611"/>
                  </a:lnTo>
                  <a:lnTo>
                    <a:pt x="20017" y="47944"/>
                  </a:lnTo>
                  <a:lnTo>
                    <a:pt x="24687" y="47086"/>
                  </a:lnTo>
                  <a:lnTo>
                    <a:pt x="29453" y="46323"/>
                  </a:lnTo>
                  <a:lnTo>
                    <a:pt x="32122" y="45847"/>
                  </a:lnTo>
                  <a:lnTo>
                    <a:pt x="33361" y="45561"/>
                  </a:lnTo>
                  <a:lnTo>
                    <a:pt x="34695" y="45180"/>
                  </a:lnTo>
                  <a:lnTo>
                    <a:pt x="35458" y="44798"/>
                  </a:lnTo>
                  <a:lnTo>
                    <a:pt x="36125" y="44226"/>
                  </a:lnTo>
                  <a:lnTo>
                    <a:pt x="36411" y="43941"/>
                  </a:lnTo>
                  <a:lnTo>
                    <a:pt x="36601" y="43559"/>
                  </a:lnTo>
                  <a:lnTo>
                    <a:pt x="36887" y="42797"/>
                  </a:lnTo>
                  <a:lnTo>
                    <a:pt x="37173" y="41272"/>
                  </a:lnTo>
                  <a:lnTo>
                    <a:pt x="37459" y="39842"/>
                  </a:lnTo>
                  <a:lnTo>
                    <a:pt x="37936" y="36792"/>
                  </a:lnTo>
                  <a:lnTo>
                    <a:pt x="38222" y="33742"/>
                  </a:lnTo>
                  <a:lnTo>
                    <a:pt x="38508" y="30692"/>
                  </a:lnTo>
                  <a:lnTo>
                    <a:pt x="38603" y="27642"/>
                  </a:lnTo>
                  <a:lnTo>
                    <a:pt x="38698" y="26022"/>
                  </a:lnTo>
                  <a:lnTo>
                    <a:pt x="38984" y="24497"/>
                  </a:lnTo>
                  <a:lnTo>
                    <a:pt x="39461" y="22972"/>
                  </a:lnTo>
                  <a:lnTo>
                    <a:pt x="40128" y="21447"/>
                  </a:lnTo>
                  <a:lnTo>
                    <a:pt x="40700" y="20017"/>
                  </a:lnTo>
                  <a:lnTo>
                    <a:pt x="41272" y="18587"/>
                  </a:lnTo>
                  <a:lnTo>
                    <a:pt x="42320" y="15632"/>
                  </a:lnTo>
                  <a:lnTo>
                    <a:pt x="42511" y="15061"/>
                  </a:lnTo>
                  <a:lnTo>
                    <a:pt x="42701" y="14489"/>
                  </a:lnTo>
                  <a:lnTo>
                    <a:pt x="42701" y="13917"/>
                  </a:lnTo>
                  <a:lnTo>
                    <a:pt x="42701" y="13345"/>
                  </a:lnTo>
                  <a:lnTo>
                    <a:pt x="42606" y="12773"/>
                  </a:lnTo>
                  <a:lnTo>
                    <a:pt x="42416" y="12201"/>
                  </a:lnTo>
                  <a:lnTo>
                    <a:pt x="42130" y="11629"/>
                  </a:lnTo>
                  <a:lnTo>
                    <a:pt x="41844" y="11057"/>
                  </a:lnTo>
                  <a:lnTo>
                    <a:pt x="39080" y="6578"/>
                  </a:lnTo>
                  <a:lnTo>
                    <a:pt x="36411" y="1907"/>
                  </a:lnTo>
                  <a:lnTo>
                    <a:pt x="36030" y="1240"/>
                  </a:lnTo>
                  <a:lnTo>
                    <a:pt x="35553" y="668"/>
                  </a:lnTo>
                  <a:lnTo>
                    <a:pt x="34981" y="287"/>
                  </a:lnTo>
                  <a:lnTo>
                    <a:pt x="34504" y="96"/>
                  </a:lnTo>
                  <a:lnTo>
                    <a:pt x="33933" y="1"/>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27"/>
            <p:cNvSpPr/>
            <p:nvPr/>
          </p:nvSpPr>
          <p:spPr>
            <a:xfrm>
              <a:off x="590775" y="982175"/>
              <a:ext cx="655300" cy="78637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27"/>
            <p:cNvSpPr/>
            <p:nvPr/>
          </p:nvSpPr>
          <p:spPr>
            <a:xfrm>
              <a:off x="238125" y="4928150"/>
              <a:ext cx="397950" cy="312175"/>
            </a:xfrm>
            <a:custGeom>
              <a:avLst/>
              <a:gdLst/>
              <a:ahLst/>
              <a:cxnLst/>
              <a:rect l="l" t="t" r="r" b="b"/>
              <a:pathLst>
                <a:path w="15918" h="12487" extrusionOk="0">
                  <a:moveTo>
                    <a:pt x="0" y="1"/>
                  </a:moveTo>
                  <a:lnTo>
                    <a:pt x="0" y="12487"/>
                  </a:lnTo>
                  <a:lnTo>
                    <a:pt x="15917" y="12487"/>
                  </a:lnTo>
                  <a:lnTo>
                    <a:pt x="14583" y="6387"/>
                  </a:lnTo>
                  <a:lnTo>
                    <a:pt x="14392" y="5815"/>
                  </a:lnTo>
                  <a:lnTo>
                    <a:pt x="14106" y="5338"/>
                  </a:lnTo>
                  <a:lnTo>
                    <a:pt x="13725" y="4957"/>
                  </a:lnTo>
                  <a:lnTo>
                    <a:pt x="13153" y="4671"/>
                  </a:lnTo>
                  <a:lnTo>
                    <a:pt x="11724" y="4004"/>
                  </a:lnTo>
                  <a:lnTo>
                    <a:pt x="10389" y="3337"/>
                  </a:lnTo>
                  <a:lnTo>
                    <a:pt x="8292" y="2288"/>
                  </a:lnTo>
                  <a:lnTo>
                    <a:pt x="6195" y="1431"/>
                  </a:lnTo>
                  <a:lnTo>
                    <a:pt x="5147" y="954"/>
                  </a:lnTo>
                  <a:lnTo>
                    <a:pt x="4098" y="668"/>
                  </a:lnTo>
                  <a:lnTo>
                    <a:pt x="1906" y="96"/>
                  </a:lnTo>
                  <a:lnTo>
                    <a:pt x="953"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27"/>
            <p:cNvSpPr/>
            <p:nvPr/>
          </p:nvSpPr>
          <p:spPr>
            <a:xfrm>
              <a:off x="238125" y="550900"/>
              <a:ext cx="540925" cy="636225"/>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27"/>
            <p:cNvSpPr/>
            <p:nvPr/>
          </p:nvSpPr>
          <p:spPr>
            <a:xfrm>
              <a:off x="3202375" y="2078275"/>
              <a:ext cx="417000" cy="605275"/>
            </a:xfrm>
            <a:custGeom>
              <a:avLst/>
              <a:gdLst/>
              <a:ahLst/>
              <a:cxnLst/>
              <a:rect l="l" t="t" r="r" b="b"/>
              <a:pathLst>
                <a:path w="16680" h="24211" extrusionOk="0">
                  <a:moveTo>
                    <a:pt x="12010" y="1"/>
                  </a:moveTo>
                  <a:lnTo>
                    <a:pt x="11438" y="96"/>
                  </a:lnTo>
                  <a:lnTo>
                    <a:pt x="7244" y="763"/>
                  </a:lnTo>
                  <a:lnTo>
                    <a:pt x="5147" y="1049"/>
                  </a:lnTo>
                  <a:lnTo>
                    <a:pt x="3050" y="1240"/>
                  </a:lnTo>
                  <a:lnTo>
                    <a:pt x="2574" y="1240"/>
                  </a:lnTo>
                  <a:lnTo>
                    <a:pt x="2192" y="1335"/>
                  </a:lnTo>
                  <a:lnTo>
                    <a:pt x="1811" y="1526"/>
                  </a:lnTo>
                  <a:lnTo>
                    <a:pt x="1430" y="1812"/>
                  </a:lnTo>
                  <a:lnTo>
                    <a:pt x="1239" y="2098"/>
                  </a:lnTo>
                  <a:lnTo>
                    <a:pt x="953" y="2479"/>
                  </a:lnTo>
                  <a:lnTo>
                    <a:pt x="858" y="2860"/>
                  </a:lnTo>
                  <a:lnTo>
                    <a:pt x="667" y="3337"/>
                  </a:lnTo>
                  <a:lnTo>
                    <a:pt x="572" y="4099"/>
                  </a:lnTo>
                  <a:lnTo>
                    <a:pt x="477" y="4957"/>
                  </a:lnTo>
                  <a:lnTo>
                    <a:pt x="0" y="12868"/>
                  </a:lnTo>
                  <a:lnTo>
                    <a:pt x="0" y="13440"/>
                  </a:lnTo>
                  <a:lnTo>
                    <a:pt x="0" y="13917"/>
                  </a:lnTo>
                  <a:lnTo>
                    <a:pt x="95" y="14393"/>
                  </a:lnTo>
                  <a:lnTo>
                    <a:pt x="286" y="14870"/>
                  </a:lnTo>
                  <a:lnTo>
                    <a:pt x="477" y="15251"/>
                  </a:lnTo>
                  <a:lnTo>
                    <a:pt x="763" y="15632"/>
                  </a:lnTo>
                  <a:lnTo>
                    <a:pt x="1144" y="16014"/>
                  </a:lnTo>
                  <a:lnTo>
                    <a:pt x="1620" y="16300"/>
                  </a:lnTo>
                  <a:lnTo>
                    <a:pt x="3908" y="17920"/>
                  </a:lnTo>
                  <a:lnTo>
                    <a:pt x="6195" y="19731"/>
                  </a:lnTo>
                  <a:lnTo>
                    <a:pt x="10770" y="23257"/>
                  </a:lnTo>
                  <a:lnTo>
                    <a:pt x="11247" y="23734"/>
                  </a:lnTo>
                  <a:lnTo>
                    <a:pt x="11819" y="24020"/>
                  </a:lnTo>
                  <a:lnTo>
                    <a:pt x="12391" y="24211"/>
                  </a:lnTo>
                  <a:lnTo>
                    <a:pt x="12772" y="24211"/>
                  </a:lnTo>
                  <a:lnTo>
                    <a:pt x="13153" y="23925"/>
                  </a:lnTo>
                  <a:lnTo>
                    <a:pt x="13535" y="23448"/>
                  </a:lnTo>
                  <a:lnTo>
                    <a:pt x="13725" y="22781"/>
                  </a:lnTo>
                  <a:lnTo>
                    <a:pt x="14392" y="20303"/>
                  </a:lnTo>
                  <a:lnTo>
                    <a:pt x="15060" y="17443"/>
                  </a:lnTo>
                  <a:lnTo>
                    <a:pt x="15631" y="14489"/>
                  </a:lnTo>
                  <a:lnTo>
                    <a:pt x="16680" y="8675"/>
                  </a:lnTo>
                  <a:lnTo>
                    <a:pt x="16680" y="8103"/>
                  </a:lnTo>
                  <a:lnTo>
                    <a:pt x="16680" y="7531"/>
                  </a:lnTo>
                  <a:lnTo>
                    <a:pt x="16585" y="6959"/>
                  </a:lnTo>
                  <a:lnTo>
                    <a:pt x="16394" y="6482"/>
                  </a:lnTo>
                  <a:lnTo>
                    <a:pt x="14488" y="1717"/>
                  </a:lnTo>
                  <a:lnTo>
                    <a:pt x="14202" y="1240"/>
                  </a:lnTo>
                  <a:lnTo>
                    <a:pt x="13916" y="763"/>
                  </a:lnTo>
                  <a:lnTo>
                    <a:pt x="13630" y="478"/>
                  </a:lnTo>
                  <a:lnTo>
                    <a:pt x="13344" y="287"/>
                  </a:lnTo>
                  <a:lnTo>
                    <a:pt x="12963" y="96"/>
                  </a:lnTo>
                  <a:lnTo>
                    <a:pt x="12486"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27"/>
            <p:cNvSpPr/>
            <p:nvPr/>
          </p:nvSpPr>
          <p:spPr>
            <a:xfrm>
              <a:off x="1505775" y="4828075"/>
              <a:ext cx="1270075" cy="412250"/>
            </a:xfrm>
            <a:custGeom>
              <a:avLst/>
              <a:gdLst/>
              <a:ahLst/>
              <a:cxnLst/>
              <a:rect l="l" t="t" r="r" b="b"/>
              <a:pathLst>
                <a:path w="50803" h="16490" extrusionOk="0">
                  <a:moveTo>
                    <a:pt x="15728" y="1"/>
                  </a:moveTo>
                  <a:lnTo>
                    <a:pt x="14584" y="191"/>
                  </a:lnTo>
                  <a:lnTo>
                    <a:pt x="13440" y="573"/>
                  </a:lnTo>
                  <a:lnTo>
                    <a:pt x="8484" y="2670"/>
                  </a:lnTo>
                  <a:lnTo>
                    <a:pt x="3623" y="4862"/>
                  </a:lnTo>
                  <a:lnTo>
                    <a:pt x="2479" y="5338"/>
                  </a:lnTo>
                  <a:lnTo>
                    <a:pt x="1621" y="5910"/>
                  </a:lnTo>
                  <a:lnTo>
                    <a:pt x="954" y="6482"/>
                  </a:lnTo>
                  <a:lnTo>
                    <a:pt x="477" y="7149"/>
                  </a:lnTo>
                  <a:lnTo>
                    <a:pt x="191" y="7912"/>
                  </a:lnTo>
                  <a:lnTo>
                    <a:pt x="1" y="8865"/>
                  </a:lnTo>
                  <a:lnTo>
                    <a:pt x="1" y="9913"/>
                  </a:lnTo>
                  <a:lnTo>
                    <a:pt x="191" y="11057"/>
                  </a:lnTo>
                  <a:lnTo>
                    <a:pt x="954" y="16490"/>
                  </a:lnTo>
                  <a:lnTo>
                    <a:pt x="45656" y="16490"/>
                  </a:lnTo>
                  <a:lnTo>
                    <a:pt x="48897" y="12392"/>
                  </a:lnTo>
                  <a:lnTo>
                    <a:pt x="49659" y="11343"/>
                  </a:lnTo>
                  <a:lnTo>
                    <a:pt x="50422" y="10104"/>
                  </a:lnTo>
                  <a:lnTo>
                    <a:pt x="50708" y="9532"/>
                  </a:lnTo>
                  <a:lnTo>
                    <a:pt x="50803" y="9056"/>
                  </a:lnTo>
                  <a:lnTo>
                    <a:pt x="50803" y="8484"/>
                  </a:lnTo>
                  <a:lnTo>
                    <a:pt x="50708" y="8102"/>
                  </a:lnTo>
                  <a:lnTo>
                    <a:pt x="50517" y="7721"/>
                  </a:lnTo>
                  <a:lnTo>
                    <a:pt x="50136" y="7340"/>
                  </a:lnTo>
                  <a:lnTo>
                    <a:pt x="49659" y="6959"/>
                  </a:lnTo>
                  <a:lnTo>
                    <a:pt x="49087" y="6673"/>
                  </a:lnTo>
                  <a:lnTo>
                    <a:pt x="47753" y="6101"/>
                  </a:lnTo>
                  <a:lnTo>
                    <a:pt x="42606" y="4862"/>
                  </a:lnTo>
                  <a:lnTo>
                    <a:pt x="36506" y="3432"/>
                  </a:lnTo>
                  <a:lnTo>
                    <a:pt x="30406" y="2193"/>
                  </a:lnTo>
                  <a:lnTo>
                    <a:pt x="24210" y="1145"/>
                  </a:lnTo>
                  <a:lnTo>
                    <a:pt x="18110" y="96"/>
                  </a:lnTo>
                  <a:lnTo>
                    <a:pt x="16871" y="1"/>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27"/>
            <p:cNvSpPr/>
            <p:nvPr/>
          </p:nvSpPr>
          <p:spPr>
            <a:xfrm>
              <a:off x="645575" y="4570725"/>
              <a:ext cx="121550" cy="150150"/>
            </a:xfrm>
            <a:custGeom>
              <a:avLst/>
              <a:gdLst/>
              <a:ahLst/>
              <a:cxnLst/>
              <a:rect l="l" t="t" r="r" b="b"/>
              <a:pathLst>
                <a:path w="4862" h="6006" extrusionOk="0">
                  <a:moveTo>
                    <a:pt x="1335" y="1"/>
                  </a:moveTo>
                  <a:lnTo>
                    <a:pt x="858" y="96"/>
                  </a:lnTo>
                  <a:lnTo>
                    <a:pt x="572" y="287"/>
                  </a:lnTo>
                  <a:lnTo>
                    <a:pt x="287" y="573"/>
                  </a:lnTo>
                  <a:lnTo>
                    <a:pt x="191" y="1049"/>
                  </a:lnTo>
                  <a:lnTo>
                    <a:pt x="1" y="1907"/>
                  </a:lnTo>
                  <a:lnTo>
                    <a:pt x="1" y="2765"/>
                  </a:lnTo>
                  <a:lnTo>
                    <a:pt x="1" y="3432"/>
                  </a:lnTo>
                  <a:lnTo>
                    <a:pt x="96" y="4099"/>
                  </a:lnTo>
                  <a:lnTo>
                    <a:pt x="287" y="4767"/>
                  </a:lnTo>
                  <a:lnTo>
                    <a:pt x="477" y="5434"/>
                  </a:lnTo>
                  <a:lnTo>
                    <a:pt x="763" y="5720"/>
                  </a:lnTo>
                  <a:lnTo>
                    <a:pt x="1049" y="5910"/>
                  </a:lnTo>
                  <a:lnTo>
                    <a:pt x="1335" y="6006"/>
                  </a:lnTo>
                  <a:lnTo>
                    <a:pt x="1812" y="5910"/>
                  </a:lnTo>
                  <a:lnTo>
                    <a:pt x="3623" y="5243"/>
                  </a:lnTo>
                  <a:lnTo>
                    <a:pt x="4290" y="4862"/>
                  </a:lnTo>
                  <a:lnTo>
                    <a:pt x="4671" y="4385"/>
                  </a:lnTo>
                  <a:lnTo>
                    <a:pt x="4766" y="3909"/>
                  </a:lnTo>
                  <a:lnTo>
                    <a:pt x="4862" y="2479"/>
                  </a:lnTo>
                  <a:lnTo>
                    <a:pt x="4766" y="1145"/>
                  </a:lnTo>
                  <a:lnTo>
                    <a:pt x="4671" y="668"/>
                  </a:lnTo>
                  <a:lnTo>
                    <a:pt x="4480" y="382"/>
                  </a:lnTo>
                  <a:lnTo>
                    <a:pt x="4194" y="287"/>
                  </a:lnTo>
                  <a:lnTo>
                    <a:pt x="3718"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27"/>
            <p:cNvSpPr/>
            <p:nvPr/>
          </p:nvSpPr>
          <p:spPr>
            <a:xfrm>
              <a:off x="957725" y="4051275"/>
              <a:ext cx="73900" cy="102500"/>
            </a:xfrm>
            <a:custGeom>
              <a:avLst/>
              <a:gdLst/>
              <a:ahLst/>
              <a:cxnLst/>
              <a:rect l="l" t="t" r="r" b="b"/>
              <a:pathLst>
                <a:path w="2956" h="4100" extrusionOk="0">
                  <a:moveTo>
                    <a:pt x="1716" y="1"/>
                  </a:moveTo>
                  <a:lnTo>
                    <a:pt x="1621" y="191"/>
                  </a:lnTo>
                  <a:lnTo>
                    <a:pt x="287" y="1812"/>
                  </a:lnTo>
                  <a:lnTo>
                    <a:pt x="96" y="2193"/>
                  </a:lnTo>
                  <a:lnTo>
                    <a:pt x="1" y="2574"/>
                  </a:lnTo>
                  <a:lnTo>
                    <a:pt x="191" y="2955"/>
                  </a:lnTo>
                  <a:lnTo>
                    <a:pt x="573" y="3241"/>
                  </a:lnTo>
                  <a:lnTo>
                    <a:pt x="1812" y="3908"/>
                  </a:lnTo>
                  <a:lnTo>
                    <a:pt x="2002" y="4004"/>
                  </a:lnTo>
                  <a:lnTo>
                    <a:pt x="2384" y="4099"/>
                  </a:lnTo>
                  <a:lnTo>
                    <a:pt x="2669" y="4004"/>
                  </a:lnTo>
                  <a:lnTo>
                    <a:pt x="2860" y="3813"/>
                  </a:lnTo>
                  <a:lnTo>
                    <a:pt x="2955" y="3432"/>
                  </a:lnTo>
                  <a:lnTo>
                    <a:pt x="2955" y="2955"/>
                  </a:lnTo>
                  <a:lnTo>
                    <a:pt x="2860" y="2479"/>
                  </a:lnTo>
                  <a:lnTo>
                    <a:pt x="2765" y="2002"/>
                  </a:lnTo>
                  <a:lnTo>
                    <a:pt x="2384" y="477"/>
                  </a:lnTo>
                  <a:lnTo>
                    <a:pt x="2288" y="287"/>
                  </a:lnTo>
                  <a:lnTo>
                    <a:pt x="2098"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27"/>
            <p:cNvSpPr/>
            <p:nvPr/>
          </p:nvSpPr>
          <p:spPr>
            <a:xfrm>
              <a:off x="752800" y="627150"/>
              <a:ext cx="52450" cy="73875"/>
            </a:xfrm>
            <a:custGeom>
              <a:avLst/>
              <a:gdLst/>
              <a:ahLst/>
              <a:cxnLst/>
              <a:rect l="l" t="t" r="r" b="b"/>
              <a:pathLst>
                <a:path w="2098" h="2955" extrusionOk="0">
                  <a:moveTo>
                    <a:pt x="1335" y="0"/>
                  </a:moveTo>
                  <a:lnTo>
                    <a:pt x="1144" y="95"/>
                  </a:lnTo>
                  <a:lnTo>
                    <a:pt x="1049" y="95"/>
                  </a:lnTo>
                  <a:lnTo>
                    <a:pt x="191" y="1334"/>
                  </a:lnTo>
                  <a:lnTo>
                    <a:pt x="1" y="1620"/>
                  </a:lnTo>
                  <a:lnTo>
                    <a:pt x="1" y="1906"/>
                  </a:lnTo>
                  <a:lnTo>
                    <a:pt x="96" y="2192"/>
                  </a:lnTo>
                  <a:lnTo>
                    <a:pt x="382" y="2383"/>
                  </a:lnTo>
                  <a:lnTo>
                    <a:pt x="1240" y="2859"/>
                  </a:lnTo>
                  <a:lnTo>
                    <a:pt x="1430" y="2955"/>
                  </a:lnTo>
                  <a:lnTo>
                    <a:pt x="1907" y="2955"/>
                  </a:lnTo>
                  <a:lnTo>
                    <a:pt x="2002" y="2764"/>
                  </a:lnTo>
                  <a:lnTo>
                    <a:pt x="2098" y="2478"/>
                  </a:lnTo>
                  <a:lnTo>
                    <a:pt x="2098" y="2192"/>
                  </a:lnTo>
                  <a:lnTo>
                    <a:pt x="2002" y="1811"/>
                  </a:lnTo>
                  <a:lnTo>
                    <a:pt x="1907" y="1525"/>
                  </a:lnTo>
                  <a:lnTo>
                    <a:pt x="1621" y="381"/>
                  </a:lnTo>
                  <a:lnTo>
                    <a:pt x="1621" y="191"/>
                  </a:lnTo>
                  <a:lnTo>
                    <a:pt x="1430" y="95"/>
                  </a:lnTo>
                  <a:lnTo>
                    <a:pt x="133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27"/>
            <p:cNvSpPr/>
            <p:nvPr/>
          </p:nvSpPr>
          <p:spPr>
            <a:xfrm>
              <a:off x="316750" y="4542150"/>
              <a:ext cx="264525" cy="285950"/>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27"/>
            <p:cNvSpPr/>
            <p:nvPr/>
          </p:nvSpPr>
          <p:spPr>
            <a:xfrm>
              <a:off x="1274650" y="4735150"/>
              <a:ext cx="176350" cy="188275"/>
            </a:xfrm>
            <a:custGeom>
              <a:avLst/>
              <a:gdLst/>
              <a:ahLst/>
              <a:cxnLst/>
              <a:rect l="l" t="t" r="r" b="b"/>
              <a:pathLst>
                <a:path w="7054" h="7531" extrusionOk="0">
                  <a:moveTo>
                    <a:pt x="3432" y="1"/>
                  </a:moveTo>
                  <a:lnTo>
                    <a:pt x="3050" y="96"/>
                  </a:lnTo>
                  <a:lnTo>
                    <a:pt x="1907" y="668"/>
                  </a:lnTo>
                  <a:lnTo>
                    <a:pt x="1335" y="1049"/>
                  </a:lnTo>
                  <a:lnTo>
                    <a:pt x="858" y="1335"/>
                  </a:lnTo>
                  <a:lnTo>
                    <a:pt x="477" y="1907"/>
                  </a:lnTo>
                  <a:lnTo>
                    <a:pt x="96" y="2479"/>
                  </a:lnTo>
                  <a:lnTo>
                    <a:pt x="0" y="2955"/>
                  </a:lnTo>
                  <a:lnTo>
                    <a:pt x="0" y="3527"/>
                  </a:lnTo>
                  <a:lnTo>
                    <a:pt x="96" y="4004"/>
                  </a:lnTo>
                  <a:lnTo>
                    <a:pt x="382" y="4480"/>
                  </a:lnTo>
                  <a:lnTo>
                    <a:pt x="763" y="4862"/>
                  </a:lnTo>
                  <a:lnTo>
                    <a:pt x="1335" y="5243"/>
                  </a:lnTo>
                  <a:lnTo>
                    <a:pt x="1430" y="5338"/>
                  </a:lnTo>
                  <a:lnTo>
                    <a:pt x="4480" y="6958"/>
                  </a:lnTo>
                  <a:lnTo>
                    <a:pt x="5147" y="7244"/>
                  </a:lnTo>
                  <a:lnTo>
                    <a:pt x="5815" y="7530"/>
                  </a:lnTo>
                  <a:lnTo>
                    <a:pt x="6196" y="7530"/>
                  </a:lnTo>
                  <a:lnTo>
                    <a:pt x="6482" y="7435"/>
                  </a:lnTo>
                  <a:lnTo>
                    <a:pt x="6768" y="7149"/>
                  </a:lnTo>
                  <a:lnTo>
                    <a:pt x="6958" y="6863"/>
                  </a:lnTo>
                  <a:lnTo>
                    <a:pt x="7054" y="6577"/>
                  </a:lnTo>
                  <a:lnTo>
                    <a:pt x="7054" y="6291"/>
                  </a:lnTo>
                  <a:lnTo>
                    <a:pt x="7054" y="2765"/>
                  </a:lnTo>
                  <a:lnTo>
                    <a:pt x="6958" y="2383"/>
                  </a:lnTo>
                  <a:lnTo>
                    <a:pt x="6863" y="2097"/>
                  </a:lnTo>
                  <a:lnTo>
                    <a:pt x="6672" y="1812"/>
                  </a:lnTo>
                  <a:lnTo>
                    <a:pt x="6386" y="1621"/>
                  </a:lnTo>
                  <a:lnTo>
                    <a:pt x="4575" y="382"/>
                  </a:lnTo>
                  <a:lnTo>
                    <a:pt x="4194" y="191"/>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27"/>
            <p:cNvSpPr/>
            <p:nvPr/>
          </p:nvSpPr>
          <p:spPr>
            <a:xfrm>
              <a:off x="983950" y="4277650"/>
              <a:ext cx="183500" cy="197800"/>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27"/>
            <p:cNvSpPr/>
            <p:nvPr/>
          </p:nvSpPr>
          <p:spPr>
            <a:xfrm>
              <a:off x="1949000" y="1325300"/>
              <a:ext cx="219225" cy="235925"/>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27"/>
            <p:cNvSpPr/>
            <p:nvPr/>
          </p:nvSpPr>
          <p:spPr>
            <a:xfrm>
              <a:off x="559800" y="4901950"/>
              <a:ext cx="100100" cy="107250"/>
            </a:xfrm>
            <a:custGeom>
              <a:avLst/>
              <a:gdLst/>
              <a:ahLst/>
              <a:cxnLst/>
              <a:rect l="l" t="t" r="r" b="b"/>
              <a:pathLst>
                <a:path w="4004" h="4290" extrusionOk="0">
                  <a:moveTo>
                    <a:pt x="1335" y="0"/>
                  </a:moveTo>
                  <a:lnTo>
                    <a:pt x="1049" y="191"/>
                  </a:lnTo>
                  <a:lnTo>
                    <a:pt x="763" y="382"/>
                  </a:lnTo>
                  <a:lnTo>
                    <a:pt x="382" y="763"/>
                  </a:lnTo>
                  <a:lnTo>
                    <a:pt x="191" y="1144"/>
                  </a:lnTo>
                  <a:lnTo>
                    <a:pt x="0" y="1621"/>
                  </a:lnTo>
                  <a:lnTo>
                    <a:pt x="0" y="2193"/>
                  </a:lnTo>
                  <a:lnTo>
                    <a:pt x="96" y="2669"/>
                  </a:lnTo>
                  <a:lnTo>
                    <a:pt x="286" y="3146"/>
                  </a:lnTo>
                  <a:lnTo>
                    <a:pt x="572" y="3527"/>
                  </a:lnTo>
                  <a:lnTo>
                    <a:pt x="953" y="3813"/>
                  </a:lnTo>
                  <a:lnTo>
                    <a:pt x="1430" y="4099"/>
                  </a:lnTo>
                  <a:lnTo>
                    <a:pt x="1907" y="4290"/>
                  </a:lnTo>
                  <a:lnTo>
                    <a:pt x="2383" y="4290"/>
                  </a:lnTo>
                  <a:lnTo>
                    <a:pt x="2860" y="4194"/>
                  </a:lnTo>
                  <a:lnTo>
                    <a:pt x="3241" y="4004"/>
                  </a:lnTo>
                  <a:lnTo>
                    <a:pt x="3527" y="3622"/>
                  </a:lnTo>
                  <a:lnTo>
                    <a:pt x="3813" y="3241"/>
                  </a:lnTo>
                  <a:lnTo>
                    <a:pt x="4003" y="2574"/>
                  </a:lnTo>
                  <a:lnTo>
                    <a:pt x="4003" y="2097"/>
                  </a:lnTo>
                  <a:lnTo>
                    <a:pt x="4003" y="1621"/>
                  </a:lnTo>
                  <a:lnTo>
                    <a:pt x="3813" y="1240"/>
                  </a:lnTo>
                  <a:lnTo>
                    <a:pt x="3527" y="763"/>
                  </a:lnTo>
                  <a:lnTo>
                    <a:pt x="3241" y="477"/>
                  </a:lnTo>
                  <a:lnTo>
                    <a:pt x="2860" y="286"/>
                  </a:lnTo>
                  <a:lnTo>
                    <a:pt x="2383" y="96"/>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27"/>
            <p:cNvSpPr/>
            <p:nvPr/>
          </p:nvSpPr>
          <p:spPr>
            <a:xfrm>
              <a:off x="1424775" y="1694650"/>
              <a:ext cx="66725" cy="54825"/>
            </a:xfrm>
            <a:custGeom>
              <a:avLst/>
              <a:gdLst/>
              <a:ahLst/>
              <a:cxnLst/>
              <a:rect l="l" t="t" r="r" b="b"/>
              <a:pathLst>
                <a:path w="2669" h="2193" extrusionOk="0">
                  <a:moveTo>
                    <a:pt x="858" y="1"/>
                  </a:moveTo>
                  <a:lnTo>
                    <a:pt x="286" y="96"/>
                  </a:lnTo>
                  <a:lnTo>
                    <a:pt x="95" y="191"/>
                  </a:lnTo>
                  <a:lnTo>
                    <a:pt x="0" y="286"/>
                  </a:lnTo>
                  <a:lnTo>
                    <a:pt x="0" y="477"/>
                  </a:lnTo>
                  <a:lnTo>
                    <a:pt x="0" y="668"/>
                  </a:lnTo>
                  <a:lnTo>
                    <a:pt x="286" y="1526"/>
                  </a:lnTo>
                  <a:lnTo>
                    <a:pt x="381" y="1811"/>
                  </a:lnTo>
                  <a:lnTo>
                    <a:pt x="572" y="2002"/>
                  </a:lnTo>
                  <a:lnTo>
                    <a:pt x="763" y="2097"/>
                  </a:lnTo>
                  <a:lnTo>
                    <a:pt x="1430" y="2193"/>
                  </a:lnTo>
                  <a:lnTo>
                    <a:pt x="2288" y="2193"/>
                  </a:lnTo>
                  <a:lnTo>
                    <a:pt x="2383" y="2097"/>
                  </a:lnTo>
                  <a:lnTo>
                    <a:pt x="2574" y="1811"/>
                  </a:lnTo>
                  <a:lnTo>
                    <a:pt x="2669" y="1240"/>
                  </a:lnTo>
                  <a:lnTo>
                    <a:pt x="2669" y="668"/>
                  </a:lnTo>
                  <a:lnTo>
                    <a:pt x="2669" y="477"/>
                  </a:lnTo>
                  <a:lnTo>
                    <a:pt x="2574" y="286"/>
                  </a:lnTo>
                  <a:lnTo>
                    <a:pt x="2478" y="191"/>
                  </a:lnTo>
                  <a:lnTo>
                    <a:pt x="2288"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27"/>
            <p:cNvSpPr/>
            <p:nvPr/>
          </p:nvSpPr>
          <p:spPr>
            <a:xfrm>
              <a:off x="1298475" y="1339600"/>
              <a:ext cx="35775" cy="45300"/>
            </a:xfrm>
            <a:custGeom>
              <a:avLst/>
              <a:gdLst/>
              <a:ahLst/>
              <a:cxnLst/>
              <a:rect l="l" t="t" r="r" b="b"/>
              <a:pathLst>
                <a:path w="1431" h="1812" extrusionOk="0">
                  <a:moveTo>
                    <a:pt x="382" y="1"/>
                  </a:moveTo>
                  <a:lnTo>
                    <a:pt x="191" y="96"/>
                  </a:lnTo>
                  <a:lnTo>
                    <a:pt x="96" y="96"/>
                  </a:lnTo>
                  <a:lnTo>
                    <a:pt x="1" y="287"/>
                  </a:lnTo>
                  <a:lnTo>
                    <a:pt x="1" y="382"/>
                  </a:lnTo>
                  <a:lnTo>
                    <a:pt x="191" y="859"/>
                  </a:lnTo>
                  <a:lnTo>
                    <a:pt x="286" y="1049"/>
                  </a:lnTo>
                  <a:lnTo>
                    <a:pt x="572" y="1621"/>
                  </a:lnTo>
                  <a:lnTo>
                    <a:pt x="763" y="1812"/>
                  </a:lnTo>
                  <a:lnTo>
                    <a:pt x="954" y="1812"/>
                  </a:lnTo>
                  <a:lnTo>
                    <a:pt x="954" y="1716"/>
                  </a:lnTo>
                  <a:lnTo>
                    <a:pt x="1335" y="859"/>
                  </a:lnTo>
                  <a:lnTo>
                    <a:pt x="1430" y="668"/>
                  </a:lnTo>
                  <a:lnTo>
                    <a:pt x="1430" y="477"/>
                  </a:lnTo>
                  <a:lnTo>
                    <a:pt x="1335" y="287"/>
                  </a:lnTo>
                  <a:lnTo>
                    <a:pt x="1049" y="191"/>
                  </a:lnTo>
                  <a:lnTo>
                    <a:pt x="477" y="96"/>
                  </a:lnTo>
                  <a:lnTo>
                    <a:pt x="38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27"/>
            <p:cNvSpPr/>
            <p:nvPr/>
          </p:nvSpPr>
          <p:spPr>
            <a:xfrm>
              <a:off x="1670200" y="1854300"/>
              <a:ext cx="45300" cy="31000"/>
            </a:xfrm>
            <a:custGeom>
              <a:avLst/>
              <a:gdLst/>
              <a:ahLst/>
              <a:cxnLst/>
              <a:rect l="l" t="t" r="r" b="b"/>
              <a:pathLst>
                <a:path w="1812" h="1240" extrusionOk="0">
                  <a:moveTo>
                    <a:pt x="763" y="1"/>
                  </a:moveTo>
                  <a:lnTo>
                    <a:pt x="572" y="96"/>
                  </a:lnTo>
                  <a:lnTo>
                    <a:pt x="382" y="191"/>
                  </a:lnTo>
                  <a:lnTo>
                    <a:pt x="96" y="763"/>
                  </a:lnTo>
                  <a:lnTo>
                    <a:pt x="0" y="858"/>
                  </a:lnTo>
                  <a:lnTo>
                    <a:pt x="0" y="954"/>
                  </a:lnTo>
                  <a:lnTo>
                    <a:pt x="0" y="1144"/>
                  </a:lnTo>
                  <a:lnTo>
                    <a:pt x="96" y="1240"/>
                  </a:lnTo>
                  <a:lnTo>
                    <a:pt x="858" y="1240"/>
                  </a:lnTo>
                  <a:lnTo>
                    <a:pt x="1621" y="1144"/>
                  </a:lnTo>
                  <a:lnTo>
                    <a:pt x="1811" y="1049"/>
                  </a:lnTo>
                  <a:lnTo>
                    <a:pt x="1811" y="954"/>
                  </a:lnTo>
                  <a:lnTo>
                    <a:pt x="1811" y="858"/>
                  </a:lnTo>
                  <a:lnTo>
                    <a:pt x="1811" y="763"/>
                  </a:lnTo>
                  <a:lnTo>
                    <a:pt x="1049" y="191"/>
                  </a:lnTo>
                  <a:lnTo>
                    <a:pt x="858"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27"/>
            <p:cNvSpPr/>
            <p:nvPr/>
          </p:nvSpPr>
          <p:spPr>
            <a:xfrm>
              <a:off x="1296100" y="1644600"/>
              <a:ext cx="50050" cy="45300"/>
            </a:xfrm>
            <a:custGeom>
              <a:avLst/>
              <a:gdLst/>
              <a:ahLst/>
              <a:cxnLst/>
              <a:rect l="l" t="t" r="r" b="b"/>
              <a:pathLst>
                <a:path w="2002" h="1812" extrusionOk="0">
                  <a:moveTo>
                    <a:pt x="1049" y="1"/>
                  </a:moveTo>
                  <a:lnTo>
                    <a:pt x="572" y="96"/>
                  </a:lnTo>
                  <a:lnTo>
                    <a:pt x="286" y="287"/>
                  </a:lnTo>
                  <a:lnTo>
                    <a:pt x="0" y="763"/>
                  </a:lnTo>
                  <a:lnTo>
                    <a:pt x="0" y="954"/>
                  </a:lnTo>
                  <a:lnTo>
                    <a:pt x="0" y="1145"/>
                  </a:lnTo>
                  <a:lnTo>
                    <a:pt x="96" y="1335"/>
                  </a:lnTo>
                  <a:lnTo>
                    <a:pt x="286" y="1526"/>
                  </a:lnTo>
                  <a:lnTo>
                    <a:pt x="667" y="1717"/>
                  </a:lnTo>
                  <a:lnTo>
                    <a:pt x="1144" y="1812"/>
                  </a:lnTo>
                  <a:lnTo>
                    <a:pt x="1525" y="1621"/>
                  </a:lnTo>
                  <a:lnTo>
                    <a:pt x="1811" y="1335"/>
                  </a:lnTo>
                  <a:lnTo>
                    <a:pt x="2002" y="954"/>
                  </a:lnTo>
                  <a:lnTo>
                    <a:pt x="2002" y="668"/>
                  </a:lnTo>
                  <a:lnTo>
                    <a:pt x="1811" y="382"/>
                  </a:lnTo>
                  <a:lnTo>
                    <a:pt x="1716" y="192"/>
                  </a:lnTo>
                  <a:lnTo>
                    <a:pt x="1525" y="96"/>
                  </a:lnTo>
                  <a:lnTo>
                    <a:pt x="104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27"/>
            <p:cNvSpPr/>
            <p:nvPr/>
          </p:nvSpPr>
          <p:spPr>
            <a:xfrm>
              <a:off x="793325" y="4747075"/>
              <a:ext cx="64350" cy="64350"/>
            </a:xfrm>
            <a:custGeom>
              <a:avLst/>
              <a:gdLst/>
              <a:ahLst/>
              <a:cxnLst/>
              <a:rect l="l" t="t" r="r" b="b"/>
              <a:pathLst>
                <a:path w="2574" h="2574" extrusionOk="0">
                  <a:moveTo>
                    <a:pt x="1049" y="0"/>
                  </a:moveTo>
                  <a:lnTo>
                    <a:pt x="953" y="95"/>
                  </a:lnTo>
                  <a:lnTo>
                    <a:pt x="763" y="95"/>
                  </a:lnTo>
                  <a:lnTo>
                    <a:pt x="667" y="286"/>
                  </a:lnTo>
                  <a:lnTo>
                    <a:pt x="286" y="953"/>
                  </a:lnTo>
                  <a:lnTo>
                    <a:pt x="95" y="1525"/>
                  </a:lnTo>
                  <a:lnTo>
                    <a:pt x="0" y="2192"/>
                  </a:lnTo>
                  <a:lnTo>
                    <a:pt x="95" y="2288"/>
                  </a:lnTo>
                  <a:lnTo>
                    <a:pt x="191" y="2478"/>
                  </a:lnTo>
                  <a:lnTo>
                    <a:pt x="286" y="2574"/>
                  </a:lnTo>
                  <a:lnTo>
                    <a:pt x="1716" y="2574"/>
                  </a:lnTo>
                  <a:lnTo>
                    <a:pt x="1906" y="2478"/>
                  </a:lnTo>
                  <a:lnTo>
                    <a:pt x="2097" y="2288"/>
                  </a:lnTo>
                  <a:lnTo>
                    <a:pt x="2288" y="1716"/>
                  </a:lnTo>
                  <a:lnTo>
                    <a:pt x="2478" y="1049"/>
                  </a:lnTo>
                  <a:lnTo>
                    <a:pt x="2574" y="953"/>
                  </a:lnTo>
                  <a:lnTo>
                    <a:pt x="2478" y="763"/>
                  </a:lnTo>
                  <a:lnTo>
                    <a:pt x="2288" y="572"/>
                  </a:lnTo>
                  <a:lnTo>
                    <a:pt x="1811" y="286"/>
                  </a:lnTo>
                  <a:lnTo>
                    <a:pt x="1239" y="95"/>
                  </a:lnTo>
                  <a:lnTo>
                    <a:pt x="104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27"/>
            <p:cNvSpPr/>
            <p:nvPr/>
          </p:nvSpPr>
          <p:spPr>
            <a:xfrm>
              <a:off x="314375" y="4375350"/>
              <a:ext cx="47675" cy="31000"/>
            </a:xfrm>
            <a:custGeom>
              <a:avLst/>
              <a:gdLst/>
              <a:ahLst/>
              <a:cxnLst/>
              <a:rect l="l" t="t" r="r" b="b"/>
              <a:pathLst>
                <a:path w="1907" h="1240" extrusionOk="0">
                  <a:moveTo>
                    <a:pt x="763" y="0"/>
                  </a:moveTo>
                  <a:lnTo>
                    <a:pt x="667" y="96"/>
                  </a:lnTo>
                  <a:lnTo>
                    <a:pt x="477" y="286"/>
                  </a:lnTo>
                  <a:lnTo>
                    <a:pt x="95" y="763"/>
                  </a:lnTo>
                  <a:lnTo>
                    <a:pt x="95" y="858"/>
                  </a:lnTo>
                  <a:lnTo>
                    <a:pt x="0" y="1049"/>
                  </a:lnTo>
                  <a:lnTo>
                    <a:pt x="95" y="1144"/>
                  </a:lnTo>
                  <a:lnTo>
                    <a:pt x="191" y="1239"/>
                  </a:lnTo>
                  <a:lnTo>
                    <a:pt x="953" y="1239"/>
                  </a:lnTo>
                  <a:lnTo>
                    <a:pt x="1620" y="1144"/>
                  </a:lnTo>
                  <a:lnTo>
                    <a:pt x="1811" y="1049"/>
                  </a:lnTo>
                  <a:lnTo>
                    <a:pt x="1906" y="953"/>
                  </a:lnTo>
                  <a:lnTo>
                    <a:pt x="1906" y="858"/>
                  </a:lnTo>
                  <a:lnTo>
                    <a:pt x="1811" y="763"/>
                  </a:lnTo>
                  <a:lnTo>
                    <a:pt x="1144" y="191"/>
                  </a:lnTo>
                  <a:lnTo>
                    <a:pt x="953" y="96"/>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27"/>
            <p:cNvSpPr/>
            <p:nvPr/>
          </p:nvSpPr>
          <p:spPr>
            <a:xfrm>
              <a:off x="1017300" y="4589800"/>
              <a:ext cx="33375" cy="42925"/>
            </a:xfrm>
            <a:custGeom>
              <a:avLst/>
              <a:gdLst/>
              <a:ahLst/>
              <a:cxnLst/>
              <a:rect l="l" t="t" r="r" b="b"/>
              <a:pathLst>
                <a:path w="1335" h="1717" extrusionOk="0">
                  <a:moveTo>
                    <a:pt x="1049" y="0"/>
                  </a:moveTo>
                  <a:lnTo>
                    <a:pt x="286" y="477"/>
                  </a:lnTo>
                  <a:lnTo>
                    <a:pt x="96" y="572"/>
                  </a:lnTo>
                  <a:lnTo>
                    <a:pt x="1" y="763"/>
                  </a:lnTo>
                  <a:lnTo>
                    <a:pt x="1" y="954"/>
                  </a:lnTo>
                  <a:lnTo>
                    <a:pt x="96" y="1144"/>
                  </a:lnTo>
                  <a:lnTo>
                    <a:pt x="477" y="1621"/>
                  </a:lnTo>
                  <a:lnTo>
                    <a:pt x="572" y="1716"/>
                  </a:lnTo>
                  <a:lnTo>
                    <a:pt x="954" y="1716"/>
                  </a:lnTo>
                  <a:lnTo>
                    <a:pt x="1049" y="1621"/>
                  </a:lnTo>
                  <a:lnTo>
                    <a:pt x="1240" y="1144"/>
                  </a:lnTo>
                  <a:lnTo>
                    <a:pt x="1240" y="954"/>
                  </a:lnTo>
                  <a:lnTo>
                    <a:pt x="1335" y="286"/>
                  </a:lnTo>
                  <a:lnTo>
                    <a:pt x="133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27"/>
            <p:cNvSpPr/>
            <p:nvPr/>
          </p:nvSpPr>
          <p:spPr>
            <a:xfrm>
              <a:off x="709925" y="4870975"/>
              <a:ext cx="45300" cy="50050"/>
            </a:xfrm>
            <a:custGeom>
              <a:avLst/>
              <a:gdLst/>
              <a:ahLst/>
              <a:cxnLst/>
              <a:rect l="l" t="t" r="r" b="b"/>
              <a:pathLst>
                <a:path w="1812" h="2002" extrusionOk="0">
                  <a:moveTo>
                    <a:pt x="667" y="0"/>
                  </a:moveTo>
                  <a:lnTo>
                    <a:pt x="477" y="96"/>
                  </a:lnTo>
                  <a:lnTo>
                    <a:pt x="286" y="286"/>
                  </a:lnTo>
                  <a:lnTo>
                    <a:pt x="95" y="668"/>
                  </a:lnTo>
                  <a:lnTo>
                    <a:pt x="0" y="1144"/>
                  </a:lnTo>
                  <a:lnTo>
                    <a:pt x="191" y="1525"/>
                  </a:lnTo>
                  <a:lnTo>
                    <a:pt x="477" y="1811"/>
                  </a:lnTo>
                  <a:lnTo>
                    <a:pt x="667" y="1907"/>
                  </a:lnTo>
                  <a:lnTo>
                    <a:pt x="858" y="2002"/>
                  </a:lnTo>
                  <a:lnTo>
                    <a:pt x="1049" y="2002"/>
                  </a:lnTo>
                  <a:lnTo>
                    <a:pt x="1239" y="1907"/>
                  </a:lnTo>
                  <a:lnTo>
                    <a:pt x="1620" y="1525"/>
                  </a:lnTo>
                  <a:lnTo>
                    <a:pt x="1811" y="1144"/>
                  </a:lnTo>
                  <a:lnTo>
                    <a:pt x="1716" y="668"/>
                  </a:lnTo>
                  <a:lnTo>
                    <a:pt x="1525" y="382"/>
                  </a:lnTo>
                  <a:lnTo>
                    <a:pt x="1239" y="96"/>
                  </a:lnTo>
                  <a:lnTo>
                    <a:pt x="95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27"/>
            <p:cNvSpPr/>
            <p:nvPr/>
          </p:nvSpPr>
          <p:spPr>
            <a:xfrm>
              <a:off x="2182500" y="1682725"/>
              <a:ext cx="455150" cy="224025"/>
            </a:xfrm>
            <a:custGeom>
              <a:avLst/>
              <a:gdLst/>
              <a:ahLst/>
              <a:cxnLst/>
              <a:rect l="l" t="t" r="r" b="b"/>
              <a:pathLst>
                <a:path w="18206" h="8961" extrusionOk="0">
                  <a:moveTo>
                    <a:pt x="16776" y="1"/>
                  </a:moveTo>
                  <a:lnTo>
                    <a:pt x="14489" y="192"/>
                  </a:lnTo>
                  <a:lnTo>
                    <a:pt x="13345" y="287"/>
                  </a:lnTo>
                  <a:lnTo>
                    <a:pt x="12201" y="478"/>
                  </a:lnTo>
                  <a:lnTo>
                    <a:pt x="8579" y="1145"/>
                  </a:lnTo>
                  <a:lnTo>
                    <a:pt x="5052" y="1907"/>
                  </a:lnTo>
                  <a:lnTo>
                    <a:pt x="3718" y="2193"/>
                  </a:lnTo>
                  <a:lnTo>
                    <a:pt x="2288" y="2384"/>
                  </a:lnTo>
                  <a:lnTo>
                    <a:pt x="1526" y="2574"/>
                  </a:lnTo>
                  <a:lnTo>
                    <a:pt x="1049" y="2765"/>
                  </a:lnTo>
                  <a:lnTo>
                    <a:pt x="763" y="2956"/>
                  </a:lnTo>
                  <a:lnTo>
                    <a:pt x="573" y="3242"/>
                  </a:lnTo>
                  <a:lnTo>
                    <a:pt x="382" y="3718"/>
                  </a:lnTo>
                  <a:lnTo>
                    <a:pt x="1" y="6959"/>
                  </a:lnTo>
                  <a:lnTo>
                    <a:pt x="1" y="7340"/>
                  </a:lnTo>
                  <a:lnTo>
                    <a:pt x="1" y="7721"/>
                  </a:lnTo>
                  <a:lnTo>
                    <a:pt x="191" y="8389"/>
                  </a:lnTo>
                  <a:lnTo>
                    <a:pt x="287" y="8579"/>
                  </a:lnTo>
                  <a:lnTo>
                    <a:pt x="477" y="8770"/>
                  </a:lnTo>
                  <a:lnTo>
                    <a:pt x="668" y="8960"/>
                  </a:lnTo>
                  <a:lnTo>
                    <a:pt x="1621" y="8960"/>
                  </a:lnTo>
                  <a:lnTo>
                    <a:pt x="2670" y="8770"/>
                  </a:lnTo>
                  <a:lnTo>
                    <a:pt x="3813" y="8389"/>
                  </a:lnTo>
                  <a:lnTo>
                    <a:pt x="6101" y="7435"/>
                  </a:lnTo>
                  <a:lnTo>
                    <a:pt x="8388" y="6387"/>
                  </a:lnTo>
                  <a:lnTo>
                    <a:pt x="10199" y="5624"/>
                  </a:lnTo>
                  <a:lnTo>
                    <a:pt x="12010" y="4862"/>
                  </a:lnTo>
                  <a:lnTo>
                    <a:pt x="13917" y="4290"/>
                  </a:lnTo>
                  <a:lnTo>
                    <a:pt x="15823" y="3813"/>
                  </a:lnTo>
                  <a:lnTo>
                    <a:pt x="16585" y="3623"/>
                  </a:lnTo>
                  <a:lnTo>
                    <a:pt x="17348" y="3337"/>
                  </a:lnTo>
                  <a:lnTo>
                    <a:pt x="17634" y="3146"/>
                  </a:lnTo>
                  <a:lnTo>
                    <a:pt x="17920" y="3051"/>
                  </a:lnTo>
                  <a:lnTo>
                    <a:pt x="18110" y="2670"/>
                  </a:lnTo>
                  <a:lnTo>
                    <a:pt x="18206" y="2288"/>
                  </a:lnTo>
                  <a:lnTo>
                    <a:pt x="18206" y="1335"/>
                  </a:lnTo>
                  <a:lnTo>
                    <a:pt x="18015" y="763"/>
                  </a:lnTo>
                  <a:lnTo>
                    <a:pt x="17920" y="478"/>
                  </a:lnTo>
                  <a:lnTo>
                    <a:pt x="17824" y="287"/>
                  </a:lnTo>
                  <a:lnTo>
                    <a:pt x="17634" y="192"/>
                  </a:lnTo>
                  <a:lnTo>
                    <a:pt x="17348" y="96"/>
                  </a:lnTo>
                  <a:lnTo>
                    <a:pt x="1677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27"/>
            <p:cNvSpPr/>
            <p:nvPr/>
          </p:nvSpPr>
          <p:spPr>
            <a:xfrm>
              <a:off x="1989500" y="1890050"/>
              <a:ext cx="126325" cy="102475"/>
            </a:xfrm>
            <a:custGeom>
              <a:avLst/>
              <a:gdLst/>
              <a:ahLst/>
              <a:cxnLst/>
              <a:rect l="l" t="t" r="r" b="b"/>
              <a:pathLst>
                <a:path w="5053" h="4099" extrusionOk="0">
                  <a:moveTo>
                    <a:pt x="2479" y="0"/>
                  </a:moveTo>
                  <a:lnTo>
                    <a:pt x="2002" y="96"/>
                  </a:lnTo>
                  <a:lnTo>
                    <a:pt x="1430" y="286"/>
                  </a:lnTo>
                  <a:lnTo>
                    <a:pt x="954" y="477"/>
                  </a:lnTo>
                  <a:lnTo>
                    <a:pt x="477" y="763"/>
                  </a:lnTo>
                  <a:lnTo>
                    <a:pt x="191" y="953"/>
                  </a:lnTo>
                  <a:lnTo>
                    <a:pt x="0" y="1239"/>
                  </a:lnTo>
                  <a:lnTo>
                    <a:pt x="0" y="1525"/>
                  </a:lnTo>
                  <a:lnTo>
                    <a:pt x="96" y="1811"/>
                  </a:lnTo>
                  <a:lnTo>
                    <a:pt x="858" y="3241"/>
                  </a:lnTo>
                  <a:lnTo>
                    <a:pt x="1240" y="3813"/>
                  </a:lnTo>
                  <a:lnTo>
                    <a:pt x="1621" y="4003"/>
                  </a:lnTo>
                  <a:lnTo>
                    <a:pt x="2002" y="4099"/>
                  </a:lnTo>
                  <a:lnTo>
                    <a:pt x="3241" y="4003"/>
                  </a:lnTo>
                  <a:lnTo>
                    <a:pt x="4385" y="3813"/>
                  </a:lnTo>
                  <a:lnTo>
                    <a:pt x="4671" y="3622"/>
                  </a:lnTo>
                  <a:lnTo>
                    <a:pt x="4861" y="3527"/>
                  </a:lnTo>
                  <a:lnTo>
                    <a:pt x="5052" y="3241"/>
                  </a:lnTo>
                  <a:lnTo>
                    <a:pt x="5052" y="2860"/>
                  </a:lnTo>
                  <a:lnTo>
                    <a:pt x="5052" y="1906"/>
                  </a:lnTo>
                  <a:lnTo>
                    <a:pt x="4861" y="858"/>
                  </a:lnTo>
                  <a:lnTo>
                    <a:pt x="4766" y="477"/>
                  </a:lnTo>
                  <a:lnTo>
                    <a:pt x="4576" y="286"/>
                  </a:lnTo>
                  <a:lnTo>
                    <a:pt x="4385" y="96"/>
                  </a:lnTo>
                  <a:lnTo>
                    <a:pt x="400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27"/>
            <p:cNvSpPr/>
            <p:nvPr/>
          </p:nvSpPr>
          <p:spPr>
            <a:xfrm>
              <a:off x="1877500" y="1623175"/>
              <a:ext cx="228775" cy="221625"/>
            </a:xfrm>
            <a:custGeom>
              <a:avLst/>
              <a:gdLst/>
              <a:ahLst/>
              <a:cxnLst/>
              <a:rect l="l" t="t" r="r" b="b"/>
              <a:pathLst>
                <a:path w="9151" h="8865" extrusionOk="0">
                  <a:moveTo>
                    <a:pt x="7530" y="0"/>
                  </a:moveTo>
                  <a:lnTo>
                    <a:pt x="3146" y="191"/>
                  </a:lnTo>
                  <a:lnTo>
                    <a:pt x="2765" y="286"/>
                  </a:lnTo>
                  <a:lnTo>
                    <a:pt x="2384" y="477"/>
                  </a:lnTo>
                  <a:lnTo>
                    <a:pt x="2098" y="763"/>
                  </a:lnTo>
                  <a:lnTo>
                    <a:pt x="1812" y="1049"/>
                  </a:lnTo>
                  <a:lnTo>
                    <a:pt x="382" y="3336"/>
                  </a:lnTo>
                  <a:lnTo>
                    <a:pt x="191" y="3813"/>
                  </a:lnTo>
                  <a:lnTo>
                    <a:pt x="1" y="4289"/>
                  </a:lnTo>
                  <a:lnTo>
                    <a:pt x="96" y="4766"/>
                  </a:lnTo>
                  <a:lnTo>
                    <a:pt x="191" y="5242"/>
                  </a:lnTo>
                  <a:lnTo>
                    <a:pt x="573" y="6005"/>
                  </a:lnTo>
                  <a:lnTo>
                    <a:pt x="954" y="6672"/>
                  </a:lnTo>
                  <a:lnTo>
                    <a:pt x="1335" y="7339"/>
                  </a:lnTo>
                  <a:lnTo>
                    <a:pt x="1812" y="7816"/>
                  </a:lnTo>
                  <a:lnTo>
                    <a:pt x="2479" y="8388"/>
                  </a:lnTo>
                  <a:lnTo>
                    <a:pt x="3241" y="8769"/>
                  </a:lnTo>
                  <a:lnTo>
                    <a:pt x="3909" y="8864"/>
                  </a:lnTo>
                  <a:lnTo>
                    <a:pt x="4480" y="8864"/>
                  </a:lnTo>
                  <a:lnTo>
                    <a:pt x="5148" y="8674"/>
                  </a:lnTo>
                  <a:lnTo>
                    <a:pt x="5624" y="8388"/>
                  </a:lnTo>
                  <a:lnTo>
                    <a:pt x="6196" y="7816"/>
                  </a:lnTo>
                  <a:lnTo>
                    <a:pt x="6577" y="7149"/>
                  </a:lnTo>
                  <a:lnTo>
                    <a:pt x="6673" y="6958"/>
                  </a:lnTo>
                  <a:lnTo>
                    <a:pt x="8484" y="3241"/>
                  </a:lnTo>
                  <a:lnTo>
                    <a:pt x="8770" y="2383"/>
                  </a:lnTo>
                  <a:lnTo>
                    <a:pt x="9056" y="1525"/>
                  </a:lnTo>
                  <a:lnTo>
                    <a:pt x="9151" y="1049"/>
                  </a:lnTo>
                  <a:lnTo>
                    <a:pt x="8960" y="667"/>
                  </a:lnTo>
                  <a:lnTo>
                    <a:pt x="8674" y="286"/>
                  </a:lnTo>
                  <a:lnTo>
                    <a:pt x="8198" y="95"/>
                  </a:lnTo>
                  <a:lnTo>
                    <a:pt x="7912"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27"/>
            <p:cNvSpPr/>
            <p:nvPr/>
          </p:nvSpPr>
          <p:spPr>
            <a:xfrm>
              <a:off x="2230175" y="2142625"/>
              <a:ext cx="162050" cy="150150"/>
            </a:xfrm>
            <a:custGeom>
              <a:avLst/>
              <a:gdLst/>
              <a:ahLst/>
              <a:cxnLst/>
              <a:rect l="l" t="t" r="r" b="b"/>
              <a:pathLst>
                <a:path w="6482" h="6006" extrusionOk="0">
                  <a:moveTo>
                    <a:pt x="2860" y="0"/>
                  </a:moveTo>
                  <a:lnTo>
                    <a:pt x="2097" y="286"/>
                  </a:lnTo>
                  <a:lnTo>
                    <a:pt x="1525" y="572"/>
                  </a:lnTo>
                  <a:lnTo>
                    <a:pt x="953" y="1049"/>
                  </a:lnTo>
                  <a:lnTo>
                    <a:pt x="572" y="1621"/>
                  </a:lnTo>
                  <a:lnTo>
                    <a:pt x="191" y="2479"/>
                  </a:lnTo>
                  <a:lnTo>
                    <a:pt x="0" y="3241"/>
                  </a:lnTo>
                  <a:lnTo>
                    <a:pt x="95" y="4004"/>
                  </a:lnTo>
                  <a:lnTo>
                    <a:pt x="286" y="4576"/>
                  </a:lnTo>
                  <a:lnTo>
                    <a:pt x="667" y="5147"/>
                  </a:lnTo>
                  <a:lnTo>
                    <a:pt x="1239" y="5529"/>
                  </a:lnTo>
                  <a:lnTo>
                    <a:pt x="2002" y="5815"/>
                  </a:lnTo>
                  <a:lnTo>
                    <a:pt x="2860" y="6005"/>
                  </a:lnTo>
                  <a:lnTo>
                    <a:pt x="3622" y="6005"/>
                  </a:lnTo>
                  <a:lnTo>
                    <a:pt x="4289" y="5910"/>
                  </a:lnTo>
                  <a:lnTo>
                    <a:pt x="4956" y="5529"/>
                  </a:lnTo>
                  <a:lnTo>
                    <a:pt x="5528" y="5052"/>
                  </a:lnTo>
                  <a:lnTo>
                    <a:pt x="5910" y="4480"/>
                  </a:lnTo>
                  <a:lnTo>
                    <a:pt x="6196" y="3908"/>
                  </a:lnTo>
                  <a:lnTo>
                    <a:pt x="6386" y="3241"/>
                  </a:lnTo>
                  <a:lnTo>
                    <a:pt x="6481" y="2574"/>
                  </a:lnTo>
                  <a:lnTo>
                    <a:pt x="6481" y="2097"/>
                  </a:lnTo>
                  <a:lnTo>
                    <a:pt x="6291" y="1621"/>
                  </a:lnTo>
                  <a:lnTo>
                    <a:pt x="6005" y="1144"/>
                  </a:lnTo>
                  <a:lnTo>
                    <a:pt x="5719" y="763"/>
                  </a:lnTo>
                  <a:lnTo>
                    <a:pt x="5052" y="286"/>
                  </a:lnTo>
                  <a:lnTo>
                    <a:pt x="438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27"/>
            <p:cNvSpPr/>
            <p:nvPr/>
          </p:nvSpPr>
          <p:spPr>
            <a:xfrm>
              <a:off x="1672575" y="1518325"/>
              <a:ext cx="88200" cy="83425"/>
            </a:xfrm>
            <a:custGeom>
              <a:avLst/>
              <a:gdLst/>
              <a:ahLst/>
              <a:cxnLst/>
              <a:rect l="l" t="t" r="r" b="b"/>
              <a:pathLst>
                <a:path w="3528" h="3337" extrusionOk="0">
                  <a:moveTo>
                    <a:pt x="1907" y="0"/>
                  </a:moveTo>
                  <a:lnTo>
                    <a:pt x="1526" y="96"/>
                  </a:lnTo>
                  <a:lnTo>
                    <a:pt x="1145" y="191"/>
                  </a:lnTo>
                  <a:lnTo>
                    <a:pt x="763" y="382"/>
                  </a:lnTo>
                  <a:lnTo>
                    <a:pt x="477" y="668"/>
                  </a:lnTo>
                  <a:lnTo>
                    <a:pt x="287" y="953"/>
                  </a:lnTo>
                  <a:lnTo>
                    <a:pt x="96" y="1430"/>
                  </a:lnTo>
                  <a:lnTo>
                    <a:pt x="1" y="1811"/>
                  </a:lnTo>
                  <a:lnTo>
                    <a:pt x="1" y="2193"/>
                  </a:lnTo>
                  <a:lnTo>
                    <a:pt x="96" y="2574"/>
                  </a:lnTo>
                  <a:lnTo>
                    <a:pt x="382" y="2860"/>
                  </a:lnTo>
                  <a:lnTo>
                    <a:pt x="668" y="3050"/>
                  </a:lnTo>
                  <a:lnTo>
                    <a:pt x="1049" y="3241"/>
                  </a:lnTo>
                  <a:lnTo>
                    <a:pt x="1526" y="3336"/>
                  </a:lnTo>
                  <a:lnTo>
                    <a:pt x="2002" y="3336"/>
                  </a:lnTo>
                  <a:lnTo>
                    <a:pt x="2384" y="3241"/>
                  </a:lnTo>
                  <a:lnTo>
                    <a:pt x="2670" y="3050"/>
                  </a:lnTo>
                  <a:lnTo>
                    <a:pt x="3051" y="2764"/>
                  </a:lnTo>
                  <a:lnTo>
                    <a:pt x="3337" y="2193"/>
                  </a:lnTo>
                  <a:lnTo>
                    <a:pt x="3527" y="1811"/>
                  </a:lnTo>
                  <a:lnTo>
                    <a:pt x="3527" y="1430"/>
                  </a:lnTo>
                  <a:lnTo>
                    <a:pt x="3527" y="1144"/>
                  </a:lnTo>
                  <a:lnTo>
                    <a:pt x="3432" y="953"/>
                  </a:lnTo>
                  <a:lnTo>
                    <a:pt x="3146" y="477"/>
                  </a:lnTo>
                  <a:lnTo>
                    <a:pt x="2765" y="191"/>
                  </a:lnTo>
                  <a:lnTo>
                    <a:pt x="2384" y="96"/>
                  </a:lnTo>
                  <a:lnTo>
                    <a:pt x="190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27"/>
            <p:cNvSpPr/>
            <p:nvPr/>
          </p:nvSpPr>
          <p:spPr>
            <a:xfrm>
              <a:off x="1825075" y="2330875"/>
              <a:ext cx="52450" cy="47675"/>
            </a:xfrm>
            <a:custGeom>
              <a:avLst/>
              <a:gdLst/>
              <a:ahLst/>
              <a:cxnLst/>
              <a:rect l="l" t="t" r="r" b="b"/>
              <a:pathLst>
                <a:path w="2098" h="1907" extrusionOk="0">
                  <a:moveTo>
                    <a:pt x="287" y="0"/>
                  </a:moveTo>
                  <a:lnTo>
                    <a:pt x="96" y="191"/>
                  </a:lnTo>
                  <a:lnTo>
                    <a:pt x="1" y="381"/>
                  </a:lnTo>
                  <a:lnTo>
                    <a:pt x="96" y="1144"/>
                  </a:lnTo>
                  <a:lnTo>
                    <a:pt x="96" y="1430"/>
                  </a:lnTo>
                  <a:lnTo>
                    <a:pt x="287" y="1621"/>
                  </a:lnTo>
                  <a:lnTo>
                    <a:pt x="382" y="1716"/>
                  </a:lnTo>
                  <a:lnTo>
                    <a:pt x="859" y="1811"/>
                  </a:lnTo>
                  <a:lnTo>
                    <a:pt x="1431" y="1906"/>
                  </a:lnTo>
                  <a:lnTo>
                    <a:pt x="1716" y="1906"/>
                  </a:lnTo>
                  <a:lnTo>
                    <a:pt x="1812" y="1716"/>
                  </a:lnTo>
                  <a:lnTo>
                    <a:pt x="2002" y="1239"/>
                  </a:lnTo>
                  <a:lnTo>
                    <a:pt x="2098" y="858"/>
                  </a:lnTo>
                  <a:lnTo>
                    <a:pt x="2098" y="572"/>
                  </a:lnTo>
                  <a:lnTo>
                    <a:pt x="1907" y="286"/>
                  </a:lnTo>
                  <a:lnTo>
                    <a:pt x="1335" y="96"/>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27"/>
            <p:cNvSpPr/>
            <p:nvPr/>
          </p:nvSpPr>
          <p:spPr>
            <a:xfrm>
              <a:off x="2211100" y="1596950"/>
              <a:ext cx="26250" cy="38150"/>
            </a:xfrm>
            <a:custGeom>
              <a:avLst/>
              <a:gdLst/>
              <a:ahLst/>
              <a:cxnLst/>
              <a:rect l="l" t="t" r="r" b="b"/>
              <a:pathLst>
                <a:path w="1050" h="1526" extrusionOk="0">
                  <a:moveTo>
                    <a:pt x="287" y="1"/>
                  </a:moveTo>
                  <a:lnTo>
                    <a:pt x="96" y="96"/>
                  </a:lnTo>
                  <a:lnTo>
                    <a:pt x="1" y="287"/>
                  </a:lnTo>
                  <a:lnTo>
                    <a:pt x="1" y="668"/>
                  </a:lnTo>
                  <a:lnTo>
                    <a:pt x="96" y="763"/>
                  </a:lnTo>
                  <a:lnTo>
                    <a:pt x="287" y="1335"/>
                  </a:lnTo>
                  <a:lnTo>
                    <a:pt x="382" y="1526"/>
                  </a:lnTo>
                  <a:lnTo>
                    <a:pt x="477" y="1526"/>
                  </a:lnTo>
                  <a:lnTo>
                    <a:pt x="572" y="1430"/>
                  </a:lnTo>
                  <a:lnTo>
                    <a:pt x="954" y="858"/>
                  </a:lnTo>
                  <a:lnTo>
                    <a:pt x="1049" y="668"/>
                  </a:lnTo>
                  <a:lnTo>
                    <a:pt x="1049" y="477"/>
                  </a:lnTo>
                  <a:lnTo>
                    <a:pt x="1049" y="382"/>
                  </a:lnTo>
                  <a:lnTo>
                    <a:pt x="858" y="287"/>
                  </a:lnTo>
                  <a:lnTo>
                    <a:pt x="382" y="96"/>
                  </a:lnTo>
                  <a:lnTo>
                    <a:pt x="28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27"/>
            <p:cNvSpPr/>
            <p:nvPr/>
          </p:nvSpPr>
          <p:spPr>
            <a:xfrm>
              <a:off x="2096725" y="2192675"/>
              <a:ext cx="38150" cy="26225"/>
            </a:xfrm>
            <a:custGeom>
              <a:avLst/>
              <a:gdLst/>
              <a:ahLst/>
              <a:cxnLst/>
              <a:rect l="l" t="t" r="r" b="b"/>
              <a:pathLst>
                <a:path w="1526" h="1049" extrusionOk="0">
                  <a:moveTo>
                    <a:pt x="572" y="0"/>
                  </a:moveTo>
                  <a:lnTo>
                    <a:pt x="477" y="191"/>
                  </a:lnTo>
                  <a:lnTo>
                    <a:pt x="96" y="477"/>
                  </a:lnTo>
                  <a:lnTo>
                    <a:pt x="1" y="572"/>
                  </a:lnTo>
                  <a:lnTo>
                    <a:pt x="1" y="763"/>
                  </a:lnTo>
                  <a:lnTo>
                    <a:pt x="191" y="953"/>
                  </a:lnTo>
                  <a:lnTo>
                    <a:pt x="477" y="1048"/>
                  </a:lnTo>
                  <a:lnTo>
                    <a:pt x="1240" y="1048"/>
                  </a:lnTo>
                  <a:lnTo>
                    <a:pt x="1430" y="953"/>
                  </a:lnTo>
                  <a:lnTo>
                    <a:pt x="1526" y="953"/>
                  </a:lnTo>
                  <a:lnTo>
                    <a:pt x="1526" y="858"/>
                  </a:lnTo>
                  <a:lnTo>
                    <a:pt x="1430" y="763"/>
                  </a:lnTo>
                  <a:lnTo>
                    <a:pt x="1049" y="191"/>
                  </a:lnTo>
                  <a:lnTo>
                    <a:pt x="858"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27"/>
            <p:cNvSpPr/>
            <p:nvPr/>
          </p:nvSpPr>
          <p:spPr>
            <a:xfrm>
              <a:off x="1910875" y="1952000"/>
              <a:ext cx="40525" cy="35775"/>
            </a:xfrm>
            <a:custGeom>
              <a:avLst/>
              <a:gdLst/>
              <a:ahLst/>
              <a:cxnLst/>
              <a:rect l="l" t="t" r="r" b="b"/>
              <a:pathLst>
                <a:path w="1621" h="1431" extrusionOk="0">
                  <a:moveTo>
                    <a:pt x="667" y="0"/>
                  </a:moveTo>
                  <a:lnTo>
                    <a:pt x="286" y="96"/>
                  </a:lnTo>
                  <a:lnTo>
                    <a:pt x="95" y="477"/>
                  </a:lnTo>
                  <a:lnTo>
                    <a:pt x="0" y="763"/>
                  </a:lnTo>
                  <a:lnTo>
                    <a:pt x="95" y="1049"/>
                  </a:lnTo>
                  <a:lnTo>
                    <a:pt x="477" y="1335"/>
                  </a:lnTo>
                  <a:lnTo>
                    <a:pt x="763" y="1430"/>
                  </a:lnTo>
                  <a:lnTo>
                    <a:pt x="1144" y="1335"/>
                  </a:lnTo>
                  <a:lnTo>
                    <a:pt x="1430" y="1144"/>
                  </a:lnTo>
                  <a:lnTo>
                    <a:pt x="1620" y="858"/>
                  </a:lnTo>
                  <a:lnTo>
                    <a:pt x="1620" y="668"/>
                  </a:lnTo>
                  <a:lnTo>
                    <a:pt x="1525" y="382"/>
                  </a:lnTo>
                  <a:lnTo>
                    <a:pt x="1335" y="96"/>
                  </a:lnTo>
                  <a:lnTo>
                    <a:pt x="95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27"/>
            <p:cNvSpPr/>
            <p:nvPr/>
          </p:nvSpPr>
          <p:spPr>
            <a:xfrm>
              <a:off x="2089575" y="789175"/>
              <a:ext cx="183500" cy="140600"/>
            </a:xfrm>
            <a:custGeom>
              <a:avLst/>
              <a:gdLst/>
              <a:ahLst/>
              <a:cxnLst/>
              <a:rect l="l" t="t" r="r" b="b"/>
              <a:pathLst>
                <a:path w="7340" h="5624" extrusionOk="0">
                  <a:moveTo>
                    <a:pt x="6482" y="0"/>
                  </a:moveTo>
                  <a:lnTo>
                    <a:pt x="5529" y="382"/>
                  </a:lnTo>
                  <a:lnTo>
                    <a:pt x="4576" y="763"/>
                  </a:lnTo>
                  <a:lnTo>
                    <a:pt x="3146" y="1430"/>
                  </a:lnTo>
                  <a:lnTo>
                    <a:pt x="1812" y="2097"/>
                  </a:lnTo>
                  <a:lnTo>
                    <a:pt x="668" y="2669"/>
                  </a:lnTo>
                  <a:lnTo>
                    <a:pt x="382" y="2860"/>
                  </a:lnTo>
                  <a:lnTo>
                    <a:pt x="96" y="3050"/>
                  </a:lnTo>
                  <a:lnTo>
                    <a:pt x="1" y="3432"/>
                  </a:lnTo>
                  <a:lnTo>
                    <a:pt x="191" y="4861"/>
                  </a:lnTo>
                  <a:lnTo>
                    <a:pt x="287" y="5147"/>
                  </a:lnTo>
                  <a:lnTo>
                    <a:pt x="477" y="5433"/>
                  </a:lnTo>
                  <a:lnTo>
                    <a:pt x="668" y="5529"/>
                  </a:lnTo>
                  <a:lnTo>
                    <a:pt x="858" y="5624"/>
                  </a:lnTo>
                  <a:lnTo>
                    <a:pt x="1144" y="5529"/>
                  </a:lnTo>
                  <a:lnTo>
                    <a:pt x="1526" y="5338"/>
                  </a:lnTo>
                  <a:lnTo>
                    <a:pt x="2002" y="5052"/>
                  </a:lnTo>
                  <a:lnTo>
                    <a:pt x="3718" y="3622"/>
                  </a:lnTo>
                  <a:lnTo>
                    <a:pt x="5052" y="2574"/>
                  </a:lnTo>
                  <a:lnTo>
                    <a:pt x="5719" y="2193"/>
                  </a:lnTo>
                  <a:lnTo>
                    <a:pt x="6482" y="1716"/>
                  </a:lnTo>
                  <a:lnTo>
                    <a:pt x="7149" y="1335"/>
                  </a:lnTo>
                  <a:lnTo>
                    <a:pt x="7244" y="1144"/>
                  </a:lnTo>
                  <a:lnTo>
                    <a:pt x="7340" y="954"/>
                  </a:lnTo>
                  <a:lnTo>
                    <a:pt x="7340" y="858"/>
                  </a:lnTo>
                  <a:lnTo>
                    <a:pt x="7244" y="477"/>
                  </a:lnTo>
                  <a:lnTo>
                    <a:pt x="7149" y="191"/>
                  </a:lnTo>
                  <a:lnTo>
                    <a:pt x="6959" y="96"/>
                  </a:lnTo>
                  <a:lnTo>
                    <a:pt x="676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27"/>
            <p:cNvSpPr/>
            <p:nvPr/>
          </p:nvSpPr>
          <p:spPr>
            <a:xfrm>
              <a:off x="2320725" y="791550"/>
              <a:ext cx="112000" cy="135850"/>
            </a:xfrm>
            <a:custGeom>
              <a:avLst/>
              <a:gdLst/>
              <a:ahLst/>
              <a:cxnLst/>
              <a:rect l="l" t="t" r="r" b="b"/>
              <a:pathLst>
                <a:path w="4480" h="5434" extrusionOk="0">
                  <a:moveTo>
                    <a:pt x="2288" y="1"/>
                  </a:moveTo>
                  <a:lnTo>
                    <a:pt x="2002" y="96"/>
                  </a:lnTo>
                  <a:lnTo>
                    <a:pt x="1716" y="287"/>
                  </a:lnTo>
                  <a:lnTo>
                    <a:pt x="477" y="1335"/>
                  </a:lnTo>
                  <a:lnTo>
                    <a:pt x="95" y="1812"/>
                  </a:lnTo>
                  <a:lnTo>
                    <a:pt x="0" y="2288"/>
                  </a:lnTo>
                  <a:lnTo>
                    <a:pt x="0" y="2765"/>
                  </a:lnTo>
                  <a:lnTo>
                    <a:pt x="381" y="3813"/>
                  </a:lnTo>
                  <a:lnTo>
                    <a:pt x="858" y="4862"/>
                  </a:lnTo>
                  <a:lnTo>
                    <a:pt x="1048" y="5148"/>
                  </a:lnTo>
                  <a:lnTo>
                    <a:pt x="1334" y="5338"/>
                  </a:lnTo>
                  <a:lnTo>
                    <a:pt x="1620" y="5434"/>
                  </a:lnTo>
                  <a:lnTo>
                    <a:pt x="2002" y="5338"/>
                  </a:lnTo>
                  <a:lnTo>
                    <a:pt x="2955" y="5052"/>
                  </a:lnTo>
                  <a:lnTo>
                    <a:pt x="3813" y="4671"/>
                  </a:lnTo>
                  <a:lnTo>
                    <a:pt x="4194" y="4480"/>
                  </a:lnTo>
                  <a:lnTo>
                    <a:pt x="4384" y="4194"/>
                  </a:lnTo>
                  <a:lnTo>
                    <a:pt x="4480" y="3909"/>
                  </a:lnTo>
                  <a:lnTo>
                    <a:pt x="4480" y="3527"/>
                  </a:lnTo>
                  <a:lnTo>
                    <a:pt x="4289" y="2860"/>
                  </a:lnTo>
                  <a:lnTo>
                    <a:pt x="4099" y="2098"/>
                  </a:lnTo>
                  <a:lnTo>
                    <a:pt x="3908" y="1621"/>
                  </a:lnTo>
                  <a:lnTo>
                    <a:pt x="3622" y="1144"/>
                  </a:lnTo>
                  <a:lnTo>
                    <a:pt x="3241" y="668"/>
                  </a:lnTo>
                  <a:lnTo>
                    <a:pt x="2859" y="287"/>
                  </a:lnTo>
                  <a:lnTo>
                    <a:pt x="2574" y="96"/>
                  </a:lnTo>
                  <a:lnTo>
                    <a:pt x="2288" y="1"/>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27"/>
            <p:cNvSpPr/>
            <p:nvPr/>
          </p:nvSpPr>
          <p:spPr>
            <a:xfrm>
              <a:off x="2254000" y="474650"/>
              <a:ext cx="57200" cy="40525"/>
            </a:xfrm>
            <a:custGeom>
              <a:avLst/>
              <a:gdLst/>
              <a:ahLst/>
              <a:cxnLst/>
              <a:rect l="l" t="t" r="r" b="b"/>
              <a:pathLst>
                <a:path w="2288" h="1621" extrusionOk="0">
                  <a:moveTo>
                    <a:pt x="0" y="0"/>
                  </a:moveTo>
                  <a:lnTo>
                    <a:pt x="0" y="286"/>
                  </a:lnTo>
                  <a:lnTo>
                    <a:pt x="191" y="858"/>
                  </a:lnTo>
                  <a:lnTo>
                    <a:pt x="477" y="1334"/>
                  </a:lnTo>
                  <a:lnTo>
                    <a:pt x="667" y="1620"/>
                  </a:lnTo>
                  <a:lnTo>
                    <a:pt x="1049" y="1620"/>
                  </a:lnTo>
                  <a:lnTo>
                    <a:pt x="1525" y="1430"/>
                  </a:lnTo>
                  <a:lnTo>
                    <a:pt x="2002" y="1239"/>
                  </a:lnTo>
                  <a:lnTo>
                    <a:pt x="2288" y="1048"/>
                  </a:lnTo>
                  <a:lnTo>
                    <a:pt x="2288" y="858"/>
                  </a:lnTo>
                  <a:lnTo>
                    <a:pt x="2288" y="667"/>
                  </a:lnTo>
                  <a:lnTo>
                    <a:pt x="209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27"/>
            <p:cNvSpPr/>
            <p:nvPr/>
          </p:nvSpPr>
          <p:spPr>
            <a:xfrm>
              <a:off x="2375525" y="629525"/>
              <a:ext cx="71500" cy="69125"/>
            </a:xfrm>
            <a:custGeom>
              <a:avLst/>
              <a:gdLst/>
              <a:ahLst/>
              <a:cxnLst/>
              <a:rect l="l" t="t" r="r" b="b"/>
              <a:pathLst>
                <a:path w="2860" h="2765" extrusionOk="0">
                  <a:moveTo>
                    <a:pt x="2002" y="0"/>
                  </a:moveTo>
                  <a:lnTo>
                    <a:pt x="1811" y="191"/>
                  </a:lnTo>
                  <a:lnTo>
                    <a:pt x="1430" y="477"/>
                  </a:lnTo>
                  <a:lnTo>
                    <a:pt x="1144" y="763"/>
                  </a:lnTo>
                  <a:lnTo>
                    <a:pt x="953" y="1049"/>
                  </a:lnTo>
                  <a:lnTo>
                    <a:pt x="191" y="2097"/>
                  </a:lnTo>
                  <a:lnTo>
                    <a:pt x="96" y="2288"/>
                  </a:lnTo>
                  <a:lnTo>
                    <a:pt x="0" y="2479"/>
                  </a:lnTo>
                  <a:lnTo>
                    <a:pt x="96" y="2669"/>
                  </a:lnTo>
                  <a:lnTo>
                    <a:pt x="191" y="2764"/>
                  </a:lnTo>
                  <a:lnTo>
                    <a:pt x="2097" y="2764"/>
                  </a:lnTo>
                  <a:lnTo>
                    <a:pt x="2478" y="2669"/>
                  </a:lnTo>
                  <a:lnTo>
                    <a:pt x="2764" y="2479"/>
                  </a:lnTo>
                  <a:lnTo>
                    <a:pt x="2860" y="2193"/>
                  </a:lnTo>
                  <a:lnTo>
                    <a:pt x="2860" y="1716"/>
                  </a:lnTo>
                  <a:lnTo>
                    <a:pt x="2669" y="572"/>
                  </a:lnTo>
                  <a:lnTo>
                    <a:pt x="2669" y="477"/>
                  </a:lnTo>
                  <a:lnTo>
                    <a:pt x="2478" y="191"/>
                  </a:lnTo>
                  <a:lnTo>
                    <a:pt x="2288" y="96"/>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27"/>
            <p:cNvSpPr/>
            <p:nvPr/>
          </p:nvSpPr>
          <p:spPr>
            <a:xfrm>
              <a:off x="2227775" y="970275"/>
              <a:ext cx="66750" cy="76275"/>
            </a:xfrm>
            <a:custGeom>
              <a:avLst/>
              <a:gdLst/>
              <a:ahLst/>
              <a:cxnLst/>
              <a:rect l="l" t="t" r="r" b="b"/>
              <a:pathLst>
                <a:path w="2670" h="3051" extrusionOk="0">
                  <a:moveTo>
                    <a:pt x="287" y="0"/>
                  </a:moveTo>
                  <a:lnTo>
                    <a:pt x="96" y="191"/>
                  </a:lnTo>
                  <a:lnTo>
                    <a:pt x="1" y="477"/>
                  </a:lnTo>
                  <a:lnTo>
                    <a:pt x="96" y="763"/>
                  </a:lnTo>
                  <a:lnTo>
                    <a:pt x="191" y="1144"/>
                  </a:lnTo>
                  <a:lnTo>
                    <a:pt x="477" y="1430"/>
                  </a:lnTo>
                  <a:lnTo>
                    <a:pt x="668" y="1811"/>
                  </a:lnTo>
                  <a:lnTo>
                    <a:pt x="1431" y="2860"/>
                  </a:lnTo>
                  <a:lnTo>
                    <a:pt x="1526" y="2955"/>
                  </a:lnTo>
                  <a:lnTo>
                    <a:pt x="1716" y="3050"/>
                  </a:lnTo>
                  <a:lnTo>
                    <a:pt x="1907" y="3050"/>
                  </a:lnTo>
                  <a:lnTo>
                    <a:pt x="2098" y="2955"/>
                  </a:lnTo>
                  <a:lnTo>
                    <a:pt x="2098" y="2860"/>
                  </a:lnTo>
                  <a:lnTo>
                    <a:pt x="2574" y="1239"/>
                  </a:lnTo>
                  <a:lnTo>
                    <a:pt x="2670" y="763"/>
                  </a:lnTo>
                  <a:lnTo>
                    <a:pt x="2574" y="477"/>
                  </a:lnTo>
                  <a:lnTo>
                    <a:pt x="2288" y="286"/>
                  </a:lnTo>
                  <a:lnTo>
                    <a:pt x="1907" y="96"/>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27"/>
            <p:cNvSpPr/>
            <p:nvPr/>
          </p:nvSpPr>
          <p:spPr>
            <a:xfrm>
              <a:off x="2663850" y="777250"/>
              <a:ext cx="66725" cy="78675"/>
            </a:xfrm>
            <a:custGeom>
              <a:avLst/>
              <a:gdLst/>
              <a:ahLst/>
              <a:cxnLst/>
              <a:rect l="l" t="t" r="r" b="b"/>
              <a:pathLst>
                <a:path w="2669" h="3147" extrusionOk="0">
                  <a:moveTo>
                    <a:pt x="572" y="1"/>
                  </a:moveTo>
                  <a:lnTo>
                    <a:pt x="286" y="96"/>
                  </a:lnTo>
                  <a:lnTo>
                    <a:pt x="96" y="191"/>
                  </a:lnTo>
                  <a:lnTo>
                    <a:pt x="0" y="477"/>
                  </a:lnTo>
                  <a:lnTo>
                    <a:pt x="96" y="763"/>
                  </a:lnTo>
                  <a:lnTo>
                    <a:pt x="191" y="1145"/>
                  </a:lnTo>
                  <a:lnTo>
                    <a:pt x="477" y="1431"/>
                  </a:lnTo>
                  <a:lnTo>
                    <a:pt x="667" y="1812"/>
                  </a:lnTo>
                  <a:lnTo>
                    <a:pt x="1430" y="2860"/>
                  </a:lnTo>
                  <a:lnTo>
                    <a:pt x="1525" y="2956"/>
                  </a:lnTo>
                  <a:lnTo>
                    <a:pt x="1716" y="3146"/>
                  </a:lnTo>
                  <a:lnTo>
                    <a:pt x="1906" y="3146"/>
                  </a:lnTo>
                  <a:lnTo>
                    <a:pt x="2097" y="2956"/>
                  </a:lnTo>
                  <a:lnTo>
                    <a:pt x="2097" y="2860"/>
                  </a:lnTo>
                  <a:lnTo>
                    <a:pt x="2574" y="1240"/>
                  </a:lnTo>
                  <a:lnTo>
                    <a:pt x="2669" y="763"/>
                  </a:lnTo>
                  <a:lnTo>
                    <a:pt x="2574" y="477"/>
                  </a:lnTo>
                  <a:lnTo>
                    <a:pt x="2288" y="287"/>
                  </a:lnTo>
                  <a:lnTo>
                    <a:pt x="1906" y="191"/>
                  </a:lnTo>
                  <a:lnTo>
                    <a:pt x="76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27"/>
            <p:cNvSpPr/>
            <p:nvPr/>
          </p:nvSpPr>
          <p:spPr>
            <a:xfrm>
              <a:off x="2165825" y="593775"/>
              <a:ext cx="85800" cy="85800"/>
            </a:xfrm>
            <a:custGeom>
              <a:avLst/>
              <a:gdLst/>
              <a:ahLst/>
              <a:cxnLst/>
              <a:rect l="l" t="t" r="r" b="b"/>
              <a:pathLst>
                <a:path w="3432" h="3432" extrusionOk="0">
                  <a:moveTo>
                    <a:pt x="1144" y="1"/>
                  </a:moveTo>
                  <a:lnTo>
                    <a:pt x="763" y="191"/>
                  </a:lnTo>
                  <a:lnTo>
                    <a:pt x="477" y="382"/>
                  </a:lnTo>
                  <a:lnTo>
                    <a:pt x="191" y="668"/>
                  </a:lnTo>
                  <a:lnTo>
                    <a:pt x="96" y="954"/>
                  </a:lnTo>
                  <a:lnTo>
                    <a:pt x="1" y="1430"/>
                  </a:lnTo>
                  <a:lnTo>
                    <a:pt x="96" y="2002"/>
                  </a:lnTo>
                  <a:lnTo>
                    <a:pt x="191" y="2384"/>
                  </a:lnTo>
                  <a:lnTo>
                    <a:pt x="287" y="2669"/>
                  </a:lnTo>
                  <a:lnTo>
                    <a:pt x="573" y="2955"/>
                  </a:lnTo>
                  <a:lnTo>
                    <a:pt x="954" y="3241"/>
                  </a:lnTo>
                  <a:lnTo>
                    <a:pt x="1621" y="3432"/>
                  </a:lnTo>
                  <a:lnTo>
                    <a:pt x="2383" y="3432"/>
                  </a:lnTo>
                  <a:lnTo>
                    <a:pt x="2669" y="3337"/>
                  </a:lnTo>
                  <a:lnTo>
                    <a:pt x="2860" y="3146"/>
                  </a:lnTo>
                  <a:lnTo>
                    <a:pt x="3241" y="2765"/>
                  </a:lnTo>
                  <a:lnTo>
                    <a:pt x="3432" y="2288"/>
                  </a:lnTo>
                  <a:lnTo>
                    <a:pt x="3432" y="1907"/>
                  </a:lnTo>
                  <a:lnTo>
                    <a:pt x="3432" y="1526"/>
                  </a:lnTo>
                  <a:lnTo>
                    <a:pt x="3241" y="1144"/>
                  </a:lnTo>
                  <a:lnTo>
                    <a:pt x="3051" y="763"/>
                  </a:lnTo>
                  <a:lnTo>
                    <a:pt x="2765" y="477"/>
                  </a:lnTo>
                  <a:lnTo>
                    <a:pt x="2383" y="191"/>
                  </a:lnTo>
                  <a:lnTo>
                    <a:pt x="2098" y="96"/>
                  </a:lnTo>
                  <a:lnTo>
                    <a:pt x="1526"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27"/>
            <p:cNvSpPr/>
            <p:nvPr/>
          </p:nvSpPr>
          <p:spPr>
            <a:xfrm>
              <a:off x="2058600" y="1108475"/>
              <a:ext cx="33375" cy="33375"/>
            </a:xfrm>
            <a:custGeom>
              <a:avLst/>
              <a:gdLst/>
              <a:ahLst/>
              <a:cxnLst/>
              <a:rect l="l" t="t" r="r" b="b"/>
              <a:pathLst>
                <a:path w="1335" h="1335" extrusionOk="0">
                  <a:moveTo>
                    <a:pt x="382" y="0"/>
                  </a:moveTo>
                  <a:lnTo>
                    <a:pt x="191" y="96"/>
                  </a:lnTo>
                  <a:lnTo>
                    <a:pt x="1" y="382"/>
                  </a:lnTo>
                  <a:lnTo>
                    <a:pt x="1" y="763"/>
                  </a:lnTo>
                  <a:lnTo>
                    <a:pt x="96" y="1049"/>
                  </a:lnTo>
                  <a:lnTo>
                    <a:pt x="382" y="1239"/>
                  </a:lnTo>
                  <a:lnTo>
                    <a:pt x="668" y="1335"/>
                  </a:lnTo>
                  <a:lnTo>
                    <a:pt x="954" y="1239"/>
                  </a:lnTo>
                  <a:lnTo>
                    <a:pt x="1144" y="1239"/>
                  </a:lnTo>
                  <a:lnTo>
                    <a:pt x="1240" y="1049"/>
                  </a:lnTo>
                  <a:lnTo>
                    <a:pt x="1335" y="668"/>
                  </a:lnTo>
                  <a:lnTo>
                    <a:pt x="1240" y="382"/>
                  </a:lnTo>
                  <a:lnTo>
                    <a:pt x="1049" y="191"/>
                  </a:lnTo>
                  <a:lnTo>
                    <a:pt x="763"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27"/>
            <p:cNvSpPr/>
            <p:nvPr/>
          </p:nvSpPr>
          <p:spPr>
            <a:xfrm>
              <a:off x="2454150" y="4632700"/>
              <a:ext cx="154900" cy="169200"/>
            </a:xfrm>
            <a:custGeom>
              <a:avLst/>
              <a:gdLst/>
              <a:ahLst/>
              <a:cxnLst/>
              <a:rect l="l" t="t" r="r" b="b"/>
              <a:pathLst>
                <a:path w="6196" h="6768" extrusionOk="0">
                  <a:moveTo>
                    <a:pt x="858" y="0"/>
                  </a:moveTo>
                  <a:lnTo>
                    <a:pt x="763" y="95"/>
                  </a:lnTo>
                  <a:lnTo>
                    <a:pt x="382" y="191"/>
                  </a:lnTo>
                  <a:lnTo>
                    <a:pt x="96" y="381"/>
                  </a:lnTo>
                  <a:lnTo>
                    <a:pt x="1" y="572"/>
                  </a:lnTo>
                  <a:lnTo>
                    <a:pt x="1" y="763"/>
                  </a:lnTo>
                  <a:lnTo>
                    <a:pt x="96" y="953"/>
                  </a:lnTo>
                  <a:lnTo>
                    <a:pt x="477" y="1906"/>
                  </a:lnTo>
                  <a:lnTo>
                    <a:pt x="954" y="2764"/>
                  </a:lnTo>
                  <a:lnTo>
                    <a:pt x="1812" y="4003"/>
                  </a:lnTo>
                  <a:lnTo>
                    <a:pt x="2765" y="5242"/>
                  </a:lnTo>
                  <a:lnTo>
                    <a:pt x="3432" y="6291"/>
                  </a:lnTo>
                  <a:lnTo>
                    <a:pt x="3623" y="6577"/>
                  </a:lnTo>
                  <a:lnTo>
                    <a:pt x="3908" y="6767"/>
                  </a:lnTo>
                  <a:lnTo>
                    <a:pt x="4194" y="6767"/>
                  </a:lnTo>
                  <a:lnTo>
                    <a:pt x="5529" y="6481"/>
                  </a:lnTo>
                  <a:lnTo>
                    <a:pt x="5910" y="6291"/>
                  </a:lnTo>
                  <a:lnTo>
                    <a:pt x="6101" y="6100"/>
                  </a:lnTo>
                  <a:lnTo>
                    <a:pt x="6196" y="5910"/>
                  </a:lnTo>
                  <a:lnTo>
                    <a:pt x="6196" y="5719"/>
                  </a:lnTo>
                  <a:lnTo>
                    <a:pt x="6101" y="5433"/>
                  </a:lnTo>
                  <a:lnTo>
                    <a:pt x="5815" y="5052"/>
                  </a:lnTo>
                  <a:lnTo>
                    <a:pt x="5529" y="4670"/>
                  </a:lnTo>
                  <a:lnTo>
                    <a:pt x="4004" y="3241"/>
                  </a:lnTo>
                  <a:lnTo>
                    <a:pt x="2765" y="2097"/>
                  </a:lnTo>
                  <a:lnTo>
                    <a:pt x="2193" y="1430"/>
                  </a:lnTo>
                  <a:lnTo>
                    <a:pt x="1716" y="763"/>
                  </a:lnTo>
                  <a:lnTo>
                    <a:pt x="1240" y="191"/>
                  </a:lnTo>
                  <a:lnTo>
                    <a:pt x="1049" y="95"/>
                  </a:lnTo>
                  <a:lnTo>
                    <a:pt x="85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27"/>
            <p:cNvSpPr/>
            <p:nvPr/>
          </p:nvSpPr>
          <p:spPr>
            <a:xfrm>
              <a:off x="2439850" y="4470650"/>
              <a:ext cx="133475" cy="114400"/>
            </a:xfrm>
            <a:custGeom>
              <a:avLst/>
              <a:gdLst/>
              <a:ahLst/>
              <a:cxnLst/>
              <a:rect l="l" t="t" r="r" b="b"/>
              <a:pathLst>
                <a:path w="5339" h="4576" extrusionOk="0">
                  <a:moveTo>
                    <a:pt x="3146" y="1"/>
                  </a:moveTo>
                  <a:lnTo>
                    <a:pt x="2479" y="287"/>
                  </a:lnTo>
                  <a:lnTo>
                    <a:pt x="1812" y="573"/>
                  </a:lnTo>
                  <a:lnTo>
                    <a:pt x="1335" y="859"/>
                  </a:lnTo>
                  <a:lnTo>
                    <a:pt x="954" y="1145"/>
                  </a:lnTo>
                  <a:lnTo>
                    <a:pt x="573" y="1621"/>
                  </a:lnTo>
                  <a:lnTo>
                    <a:pt x="191" y="2002"/>
                  </a:lnTo>
                  <a:lnTo>
                    <a:pt x="1" y="2288"/>
                  </a:lnTo>
                  <a:lnTo>
                    <a:pt x="1" y="2574"/>
                  </a:lnTo>
                  <a:lnTo>
                    <a:pt x="96" y="2860"/>
                  </a:lnTo>
                  <a:lnTo>
                    <a:pt x="382" y="3146"/>
                  </a:lnTo>
                  <a:lnTo>
                    <a:pt x="1526" y="4195"/>
                  </a:lnTo>
                  <a:lnTo>
                    <a:pt x="2098" y="4480"/>
                  </a:lnTo>
                  <a:lnTo>
                    <a:pt x="2574" y="4576"/>
                  </a:lnTo>
                  <a:lnTo>
                    <a:pt x="2955" y="4480"/>
                  </a:lnTo>
                  <a:lnTo>
                    <a:pt x="4004" y="4004"/>
                  </a:lnTo>
                  <a:lnTo>
                    <a:pt x="4957" y="3337"/>
                  </a:lnTo>
                  <a:lnTo>
                    <a:pt x="5243" y="3051"/>
                  </a:lnTo>
                  <a:lnTo>
                    <a:pt x="5338" y="2860"/>
                  </a:lnTo>
                  <a:lnTo>
                    <a:pt x="5338" y="2574"/>
                  </a:lnTo>
                  <a:lnTo>
                    <a:pt x="5243" y="2193"/>
                  </a:lnTo>
                  <a:lnTo>
                    <a:pt x="4862" y="1335"/>
                  </a:lnTo>
                  <a:lnTo>
                    <a:pt x="4290" y="477"/>
                  </a:lnTo>
                  <a:lnTo>
                    <a:pt x="4099" y="191"/>
                  </a:lnTo>
                  <a:lnTo>
                    <a:pt x="3813"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27"/>
            <p:cNvSpPr/>
            <p:nvPr/>
          </p:nvSpPr>
          <p:spPr>
            <a:xfrm>
              <a:off x="2115800" y="4639850"/>
              <a:ext cx="69125" cy="59575"/>
            </a:xfrm>
            <a:custGeom>
              <a:avLst/>
              <a:gdLst/>
              <a:ahLst/>
              <a:cxnLst/>
              <a:rect l="l" t="t" r="r" b="b"/>
              <a:pathLst>
                <a:path w="2765" h="2383" extrusionOk="0">
                  <a:moveTo>
                    <a:pt x="1620" y="0"/>
                  </a:moveTo>
                  <a:lnTo>
                    <a:pt x="953" y="286"/>
                  </a:lnTo>
                  <a:lnTo>
                    <a:pt x="477" y="572"/>
                  </a:lnTo>
                  <a:lnTo>
                    <a:pt x="95" y="1048"/>
                  </a:lnTo>
                  <a:lnTo>
                    <a:pt x="0" y="1144"/>
                  </a:lnTo>
                  <a:lnTo>
                    <a:pt x="0" y="1334"/>
                  </a:lnTo>
                  <a:lnTo>
                    <a:pt x="95" y="1430"/>
                  </a:lnTo>
                  <a:lnTo>
                    <a:pt x="191" y="1620"/>
                  </a:lnTo>
                  <a:lnTo>
                    <a:pt x="858" y="2097"/>
                  </a:lnTo>
                  <a:lnTo>
                    <a:pt x="1144" y="2288"/>
                  </a:lnTo>
                  <a:lnTo>
                    <a:pt x="1334" y="2383"/>
                  </a:lnTo>
                  <a:lnTo>
                    <a:pt x="1525" y="2288"/>
                  </a:lnTo>
                  <a:lnTo>
                    <a:pt x="2097" y="2002"/>
                  </a:lnTo>
                  <a:lnTo>
                    <a:pt x="2574" y="1716"/>
                  </a:lnTo>
                  <a:lnTo>
                    <a:pt x="2764" y="1430"/>
                  </a:lnTo>
                  <a:lnTo>
                    <a:pt x="2669" y="1144"/>
                  </a:lnTo>
                  <a:lnTo>
                    <a:pt x="2478" y="667"/>
                  </a:lnTo>
                  <a:lnTo>
                    <a:pt x="2288" y="191"/>
                  </a:lnTo>
                  <a:lnTo>
                    <a:pt x="2002"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27"/>
            <p:cNvSpPr/>
            <p:nvPr/>
          </p:nvSpPr>
          <p:spPr>
            <a:xfrm>
              <a:off x="2275450" y="4482575"/>
              <a:ext cx="73875" cy="69125"/>
            </a:xfrm>
            <a:custGeom>
              <a:avLst/>
              <a:gdLst/>
              <a:ahLst/>
              <a:cxnLst/>
              <a:rect l="l" t="t" r="r" b="b"/>
              <a:pathLst>
                <a:path w="2955" h="2765" extrusionOk="0">
                  <a:moveTo>
                    <a:pt x="2002" y="0"/>
                  </a:moveTo>
                  <a:lnTo>
                    <a:pt x="1620" y="96"/>
                  </a:lnTo>
                  <a:lnTo>
                    <a:pt x="572" y="382"/>
                  </a:lnTo>
                  <a:lnTo>
                    <a:pt x="381" y="477"/>
                  </a:lnTo>
                  <a:lnTo>
                    <a:pt x="95" y="668"/>
                  </a:lnTo>
                  <a:lnTo>
                    <a:pt x="0" y="858"/>
                  </a:lnTo>
                  <a:lnTo>
                    <a:pt x="95" y="1144"/>
                  </a:lnTo>
                  <a:lnTo>
                    <a:pt x="191" y="1335"/>
                  </a:lnTo>
                  <a:lnTo>
                    <a:pt x="477" y="1621"/>
                  </a:lnTo>
                  <a:lnTo>
                    <a:pt x="858" y="1907"/>
                  </a:lnTo>
                  <a:lnTo>
                    <a:pt x="1144" y="2097"/>
                  </a:lnTo>
                  <a:lnTo>
                    <a:pt x="2288" y="2669"/>
                  </a:lnTo>
                  <a:lnTo>
                    <a:pt x="2478" y="2764"/>
                  </a:lnTo>
                  <a:lnTo>
                    <a:pt x="2669" y="2764"/>
                  </a:lnTo>
                  <a:lnTo>
                    <a:pt x="2859" y="2669"/>
                  </a:lnTo>
                  <a:lnTo>
                    <a:pt x="2955" y="2478"/>
                  </a:lnTo>
                  <a:lnTo>
                    <a:pt x="2955" y="2383"/>
                  </a:lnTo>
                  <a:lnTo>
                    <a:pt x="2669" y="763"/>
                  </a:lnTo>
                  <a:lnTo>
                    <a:pt x="2478" y="286"/>
                  </a:lnTo>
                  <a:lnTo>
                    <a:pt x="2288" y="96"/>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27"/>
            <p:cNvSpPr/>
            <p:nvPr/>
          </p:nvSpPr>
          <p:spPr>
            <a:xfrm>
              <a:off x="2630475" y="4589800"/>
              <a:ext cx="73900" cy="64350"/>
            </a:xfrm>
            <a:custGeom>
              <a:avLst/>
              <a:gdLst/>
              <a:ahLst/>
              <a:cxnLst/>
              <a:rect l="l" t="t" r="r" b="b"/>
              <a:pathLst>
                <a:path w="2956" h="2574" extrusionOk="0">
                  <a:moveTo>
                    <a:pt x="573" y="0"/>
                  </a:moveTo>
                  <a:lnTo>
                    <a:pt x="287" y="96"/>
                  </a:lnTo>
                  <a:lnTo>
                    <a:pt x="96" y="382"/>
                  </a:lnTo>
                  <a:lnTo>
                    <a:pt x="1" y="763"/>
                  </a:lnTo>
                  <a:lnTo>
                    <a:pt x="1" y="1907"/>
                  </a:lnTo>
                  <a:lnTo>
                    <a:pt x="1" y="2097"/>
                  </a:lnTo>
                  <a:lnTo>
                    <a:pt x="191" y="2383"/>
                  </a:lnTo>
                  <a:lnTo>
                    <a:pt x="287" y="2479"/>
                  </a:lnTo>
                  <a:lnTo>
                    <a:pt x="573" y="2574"/>
                  </a:lnTo>
                  <a:lnTo>
                    <a:pt x="859" y="2479"/>
                  </a:lnTo>
                  <a:lnTo>
                    <a:pt x="1240" y="2288"/>
                  </a:lnTo>
                  <a:lnTo>
                    <a:pt x="1526" y="2002"/>
                  </a:lnTo>
                  <a:lnTo>
                    <a:pt x="1812" y="1811"/>
                  </a:lnTo>
                  <a:lnTo>
                    <a:pt x="2670" y="954"/>
                  </a:lnTo>
                  <a:lnTo>
                    <a:pt x="2860" y="763"/>
                  </a:lnTo>
                  <a:lnTo>
                    <a:pt x="2956" y="572"/>
                  </a:lnTo>
                  <a:lnTo>
                    <a:pt x="2860" y="382"/>
                  </a:lnTo>
                  <a:lnTo>
                    <a:pt x="2765" y="286"/>
                  </a:lnTo>
                  <a:lnTo>
                    <a:pt x="2574" y="191"/>
                  </a:lnTo>
                  <a:lnTo>
                    <a:pt x="95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27"/>
            <p:cNvSpPr/>
            <p:nvPr/>
          </p:nvSpPr>
          <p:spPr>
            <a:xfrm>
              <a:off x="2385050" y="4189475"/>
              <a:ext cx="71500" cy="66750"/>
            </a:xfrm>
            <a:custGeom>
              <a:avLst/>
              <a:gdLst/>
              <a:ahLst/>
              <a:cxnLst/>
              <a:rect l="l" t="t" r="r" b="b"/>
              <a:pathLst>
                <a:path w="2860" h="2670" extrusionOk="0">
                  <a:moveTo>
                    <a:pt x="477" y="1"/>
                  </a:moveTo>
                  <a:lnTo>
                    <a:pt x="191" y="191"/>
                  </a:lnTo>
                  <a:lnTo>
                    <a:pt x="96" y="477"/>
                  </a:lnTo>
                  <a:lnTo>
                    <a:pt x="1" y="859"/>
                  </a:lnTo>
                  <a:lnTo>
                    <a:pt x="1" y="2002"/>
                  </a:lnTo>
                  <a:lnTo>
                    <a:pt x="1" y="2193"/>
                  </a:lnTo>
                  <a:lnTo>
                    <a:pt x="96" y="2384"/>
                  </a:lnTo>
                  <a:lnTo>
                    <a:pt x="286" y="2574"/>
                  </a:lnTo>
                  <a:lnTo>
                    <a:pt x="572" y="2670"/>
                  </a:lnTo>
                  <a:lnTo>
                    <a:pt x="858" y="2574"/>
                  </a:lnTo>
                  <a:lnTo>
                    <a:pt x="1144" y="2384"/>
                  </a:lnTo>
                  <a:lnTo>
                    <a:pt x="1430" y="2098"/>
                  </a:lnTo>
                  <a:lnTo>
                    <a:pt x="1716" y="1907"/>
                  </a:lnTo>
                  <a:lnTo>
                    <a:pt x="2669" y="954"/>
                  </a:lnTo>
                  <a:lnTo>
                    <a:pt x="2860" y="859"/>
                  </a:lnTo>
                  <a:lnTo>
                    <a:pt x="2860" y="668"/>
                  </a:lnTo>
                  <a:lnTo>
                    <a:pt x="2860" y="477"/>
                  </a:lnTo>
                  <a:lnTo>
                    <a:pt x="2765" y="287"/>
                  </a:lnTo>
                  <a:lnTo>
                    <a:pt x="2574" y="287"/>
                  </a:lnTo>
                  <a:lnTo>
                    <a:pt x="95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27"/>
            <p:cNvSpPr/>
            <p:nvPr/>
          </p:nvSpPr>
          <p:spPr>
            <a:xfrm>
              <a:off x="2270675" y="4677975"/>
              <a:ext cx="83425" cy="85800"/>
            </a:xfrm>
            <a:custGeom>
              <a:avLst/>
              <a:gdLst/>
              <a:ahLst/>
              <a:cxnLst/>
              <a:rect l="l" t="t" r="r" b="b"/>
              <a:pathLst>
                <a:path w="3337" h="3432" extrusionOk="0">
                  <a:moveTo>
                    <a:pt x="1621" y="0"/>
                  </a:moveTo>
                  <a:lnTo>
                    <a:pt x="1240" y="95"/>
                  </a:lnTo>
                  <a:lnTo>
                    <a:pt x="858" y="286"/>
                  </a:lnTo>
                  <a:lnTo>
                    <a:pt x="572" y="572"/>
                  </a:lnTo>
                  <a:lnTo>
                    <a:pt x="286" y="858"/>
                  </a:lnTo>
                  <a:lnTo>
                    <a:pt x="96" y="1239"/>
                  </a:lnTo>
                  <a:lnTo>
                    <a:pt x="0" y="1620"/>
                  </a:lnTo>
                  <a:lnTo>
                    <a:pt x="0" y="2097"/>
                  </a:lnTo>
                  <a:lnTo>
                    <a:pt x="96" y="2478"/>
                  </a:lnTo>
                  <a:lnTo>
                    <a:pt x="286" y="2859"/>
                  </a:lnTo>
                  <a:lnTo>
                    <a:pt x="477" y="3145"/>
                  </a:lnTo>
                  <a:lnTo>
                    <a:pt x="763" y="3336"/>
                  </a:lnTo>
                  <a:lnTo>
                    <a:pt x="1144" y="3431"/>
                  </a:lnTo>
                  <a:lnTo>
                    <a:pt x="1621" y="3431"/>
                  </a:lnTo>
                  <a:lnTo>
                    <a:pt x="2097" y="3336"/>
                  </a:lnTo>
                  <a:lnTo>
                    <a:pt x="2479" y="3145"/>
                  </a:lnTo>
                  <a:lnTo>
                    <a:pt x="2765" y="2955"/>
                  </a:lnTo>
                  <a:lnTo>
                    <a:pt x="3050" y="2573"/>
                  </a:lnTo>
                  <a:lnTo>
                    <a:pt x="3241" y="2288"/>
                  </a:lnTo>
                  <a:lnTo>
                    <a:pt x="3336" y="1525"/>
                  </a:lnTo>
                  <a:lnTo>
                    <a:pt x="3336" y="1144"/>
                  </a:lnTo>
                  <a:lnTo>
                    <a:pt x="3146" y="763"/>
                  </a:lnTo>
                  <a:lnTo>
                    <a:pt x="3050" y="572"/>
                  </a:lnTo>
                  <a:lnTo>
                    <a:pt x="2860" y="381"/>
                  </a:lnTo>
                  <a:lnTo>
                    <a:pt x="2479" y="95"/>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27"/>
            <p:cNvSpPr/>
            <p:nvPr/>
          </p:nvSpPr>
          <p:spPr>
            <a:xfrm>
              <a:off x="2787750" y="4768500"/>
              <a:ext cx="33375" cy="33400"/>
            </a:xfrm>
            <a:custGeom>
              <a:avLst/>
              <a:gdLst/>
              <a:ahLst/>
              <a:cxnLst/>
              <a:rect l="l" t="t" r="r" b="b"/>
              <a:pathLst>
                <a:path w="1335" h="1336" extrusionOk="0">
                  <a:moveTo>
                    <a:pt x="668" y="1"/>
                  </a:moveTo>
                  <a:lnTo>
                    <a:pt x="382" y="96"/>
                  </a:lnTo>
                  <a:lnTo>
                    <a:pt x="96" y="382"/>
                  </a:lnTo>
                  <a:lnTo>
                    <a:pt x="0" y="668"/>
                  </a:lnTo>
                  <a:lnTo>
                    <a:pt x="96" y="954"/>
                  </a:lnTo>
                  <a:lnTo>
                    <a:pt x="191" y="1240"/>
                  </a:lnTo>
                  <a:lnTo>
                    <a:pt x="477" y="1335"/>
                  </a:lnTo>
                  <a:lnTo>
                    <a:pt x="858" y="1335"/>
                  </a:lnTo>
                  <a:lnTo>
                    <a:pt x="1144" y="1145"/>
                  </a:lnTo>
                  <a:lnTo>
                    <a:pt x="1240" y="859"/>
                  </a:lnTo>
                  <a:lnTo>
                    <a:pt x="1335" y="573"/>
                  </a:lnTo>
                  <a:lnTo>
                    <a:pt x="1240" y="287"/>
                  </a:lnTo>
                  <a:lnTo>
                    <a:pt x="1144" y="192"/>
                  </a:lnTo>
                  <a:lnTo>
                    <a:pt x="95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27"/>
            <p:cNvSpPr/>
            <p:nvPr/>
          </p:nvSpPr>
          <p:spPr>
            <a:xfrm>
              <a:off x="288150" y="1599325"/>
              <a:ext cx="78650" cy="78675"/>
            </a:xfrm>
            <a:custGeom>
              <a:avLst/>
              <a:gdLst/>
              <a:ahLst/>
              <a:cxnLst/>
              <a:rect l="l" t="t" r="r" b="b"/>
              <a:pathLst>
                <a:path w="3146" h="3147" extrusionOk="0">
                  <a:moveTo>
                    <a:pt x="1240" y="1"/>
                  </a:moveTo>
                  <a:lnTo>
                    <a:pt x="1049" y="96"/>
                  </a:lnTo>
                  <a:lnTo>
                    <a:pt x="954" y="287"/>
                  </a:lnTo>
                  <a:lnTo>
                    <a:pt x="382" y="1049"/>
                  </a:lnTo>
                  <a:lnTo>
                    <a:pt x="96" y="1717"/>
                  </a:lnTo>
                  <a:lnTo>
                    <a:pt x="1" y="2479"/>
                  </a:lnTo>
                  <a:lnTo>
                    <a:pt x="1" y="2670"/>
                  </a:lnTo>
                  <a:lnTo>
                    <a:pt x="96" y="2860"/>
                  </a:lnTo>
                  <a:lnTo>
                    <a:pt x="191" y="2956"/>
                  </a:lnTo>
                  <a:lnTo>
                    <a:pt x="477" y="3051"/>
                  </a:lnTo>
                  <a:lnTo>
                    <a:pt x="1526" y="3146"/>
                  </a:lnTo>
                  <a:lnTo>
                    <a:pt x="1907" y="3146"/>
                  </a:lnTo>
                  <a:lnTo>
                    <a:pt x="2193" y="3051"/>
                  </a:lnTo>
                  <a:lnTo>
                    <a:pt x="2383" y="2860"/>
                  </a:lnTo>
                  <a:lnTo>
                    <a:pt x="2860" y="2193"/>
                  </a:lnTo>
                  <a:lnTo>
                    <a:pt x="3146" y="1431"/>
                  </a:lnTo>
                  <a:lnTo>
                    <a:pt x="3146" y="1240"/>
                  </a:lnTo>
                  <a:lnTo>
                    <a:pt x="3146" y="1049"/>
                  </a:lnTo>
                  <a:lnTo>
                    <a:pt x="3051" y="859"/>
                  </a:lnTo>
                  <a:lnTo>
                    <a:pt x="2860" y="763"/>
                  </a:lnTo>
                  <a:lnTo>
                    <a:pt x="2288" y="382"/>
                  </a:lnTo>
                  <a:lnTo>
                    <a:pt x="1716" y="96"/>
                  </a:lnTo>
                  <a:lnTo>
                    <a:pt x="143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27"/>
            <p:cNvSpPr/>
            <p:nvPr/>
          </p:nvSpPr>
          <p:spPr>
            <a:xfrm>
              <a:off x="331050" y="1213325"/>
              <a:ext cx="57200" cy="38150"/>
            </a:xfrm>
            <a:custGeom>
              <a:avLst/>
              <a:gdLst/>
              <a:ahLst/>
              <a:cxnLst/>
              <a:rect l="l" t="t" r="r" b="b"/>
              <a:pathLst>
                <a:path w="2288" h="1526" extrusionOk="0">
                  <a:moveTo>
                    <a:pt x="1049" y="0"/>
                  </a:moveTo>
                  <a:lnTo>
                    <a:pt x="763" y="96"/>
                  </a:lnTo>
                  <a:lnTo>
                    <a:pt x="572" y="286"/>
                  </a:lnTo>
                  <a:lnTo>
                    <a:pt x="96" y="858"/>
                  </a:lnTo>
                  <a:lnTo>
                    <a:pt x="96" y="953"/>
                  </a:lnTo>
                  <a:lnTo>
                    <a:pt x="0" y="1144"/>
                  </a:lnTo>
                  <a:lnTo>
                    <a:pt x="0" y="1335"/>
                  </a:lnTo>
                  <a:lnTo>
                    <a:pt x="96" y="1430"/>
                  </a:lnTo>
                  <a:lnTo>
                    <a:pt x="286" y="1525"/>
                  </a:lnTo>
                  <a:lnTo>
                    <a:pt x="1906" y="1525"/>
                  </a:lnTo>
                  <a:lnTo>
                    <a:pt x="2192" y="1335"/>
                  </a:lnTo>
                  <a:lnTo>
                    <a:pt x="2288" y="1239"/>
                  </a:lnTo>
                  <a:lnTo>
                    <a:pt x="2288" y="1144"/>
                  </a:lnTo>
                  <a:lnTo>
                    <a:pt x="2192" y="1049"/>
                  </a:lnTo>
                  <a:lnTo>
                    <a:pt x="1430" y="286"/>
                  </a:lnTo>
                  <a:lnTo>
                    <a:pt x="1239" y="96"/>
                  </a:lnTo>
                  <a:lnTo>
                    <a:pt x="1049"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27"/>
            <p:cNvSpPr/>
            <p:nvPr/>
          </p:nvSpPr>
          <p:spPr>
            <a:xfrm>
              <a:off x="526425" y="1465900"/>
              <a:ext cx="42925" cy="54825"/>
            </a:xfrm>
            <a:custGeom>
              <a:avLst/>
              <a:gdLst/>
              <a:ahLst/>
              <a:cxnLst/>
              <a:rect l="l" t="t" r="r" b="b"/>
              <a:pathLst>
                <a:path w="1717" h="2193" extrusionOk="0">
                  <a:moveTo>
                    <a:pt x="1335" y="0"/>
                  </a:moveTo>
                  <a:lnTo>
                    <a:pt x="382" y="477"/>
                  </a:lnTo>
                  <a:lnTo>
                    <a:pt x="96" y="668"/>
                  </a:lnTo>
                  <a:lnTo>
                    <a:pt x="1" y="858"/>
                  </a:lnTo>
                  <a:lnTo>
                    <a:pt x="1" y="1049"/>
                  </a:lnTo>
                  <a:lnTo>
                    <a:pt x="96" y="1335"/>
                  </a:lnTo>
                  <a:lnTo>
                    <a:pt x="573" y="1907"/>
                  </a:lnTo>
                  <a:lnTo>
                    <a:pt x="573" y="2002"/>
                  </a:lnTo>
                  <a:lnTo>
                    <a:pt x="763" y="2097"/>
                  </a:lnTo>
                  <a:lnTo>
                    <a:pt x="954" y="2193"/>
                  </a:lnTo>
                  <a:lnTo>
                    <a:pt x="1049" y="2097"/>
                  </a:lnTo>
                  <a:lnTo>
                    <a:pt x="1240" y="1907"/>
                  </a:lnTo>
                  <a:lnTo>
                    <a:pt x="1335" y="1716"/>
                  </a:lnTo>
                  <a:lnTo>
                    <a:pt x="1431" y="1430"/>
                  </a:lnTo>
                  <a:lnTo>
                    <a:pt x="1526" y="1239"/>
                  </a:lnTo>
                  <a:lnTo>
                    <a:pt x="1717" y="382"/>
                  </a:lnTo>
                  <a:lnTo>
                    <a:pt x="1621" y="96"/>
                  </a:lnTo>
                  <a:lnTo>
                    <a:pt x="16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27"/>
            <p:cNvSpPr/>
            <p:nvPr/>
          </p:nvSpPr>
          <p:spPr>
            <a:xfrm>
              <a:off x="533575" y="1704175"/>
              <a:ext cx="54850" cy="61975"/>
            </a:xfrm>
            <a:custGeom>
              <a:avLst/>
              <a:gdLst/>
              <a:ahLst/>
              <a:cxnLst/>
              <a:rect l="l" t="t" r="r" b="b"/>
              <a:pathLst>
                <a:path w="2194" h="2479" extrusionOk="0">
                  <a:moveTo>
                    <a:pt x="954" y="1"/>
                  </a:moveTo>
                  <a:lnTo>
                    <a:pt x="668" y="96"/>
                  </a:lnTo>
                  <a:lnTo>
                    <a:pt x="477" y="287"/>
                  </a:lnTo>
                  <a:lnTo>
                    <a:pt x="287" y="477"/>
                  </a:lnTo>
                  <a:lnTo>
                    <a:pt x="96" y="763"/>
                  </a:lnTo>
                  <a:lnTo>
                    <a:pt x="1" y="1240"/>
                  </a:lnTo>
                  <a:lnTo>
                    <a:pt x="96" y="1526"/>
                  </a:lnTo>
                  <a:lnTo>
                    <a:pt x="192" y="1812"/>
                  </a:lnTo>
                  <a:lnTo>
                    <a:pt x="287" y="2002"/>
                  </a:lnTo>
                  <a:lnTo>
                    <a:pt x="573" y="2288"/>
                  </a:lnTo>
                  <a:lnTo>
                    <a:pt x="763" y="2384"/>
                  </a:lnTo>
                  <a:lnTo>
                    <a:pt x="954" y="2479"/>
                  </a:lnTo>
                  <a:lnTo>
                    <a:pt x="1240" y="2479"/>
                  </a:lnTo>
                  <a:lnTo>
                    <a:pt x="1431" y="2384"/>
                  </a:lnTo>
                  <a:lnTo>
                    <a:pt x="1717" y="2193"/>
                  </a:lnTo>
                  <a:lnTo>
                    <a:pt x="1907" y="2002"/>
                  </a:lnTo>
                  <a:lnTo>
                    <a:pt x="2098" y="1716"/>
                  </a:lnTo>
                  <a:lnTo>
                    <a:pt x="2193" y="1526"/>
                  </a:lnTo>
                  <a:lnTo>
                    <a:pt x="2193" y="1240"/>
                  </a:lnTo>
                  <a:lnTo>
                    <a:pt x="2193" y="954"/>
                  </a:lnTo>
                  <a:lnTo>
                    <a:pt x="2002" y="573"/>
                  </a:lnTo>
                  <a:lnTo>
                    <a:pt x="1621" y="191"/>
                  </a:lnTo>
                  <a:lnTo>
                    <a:pt x="133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27"/>
            <p:cNvSpPr/>
            <p:nvPr/>
          </p:nvSpPr>
          <p:spPr>
            <a:xfrm>
              <a:off x="6783775" y="4084625"/>
              <a:ext cx="598100" cy="1155700"/>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27"/>
            <p:cNvSpPr/>
            <p:nvPr/>
          </p:nvSpPr>
          <p:spPr>
            <a:xfrm>
              <a:off x="5475600" y="4148975"/>
              <a:ext cx="719625" cy="598125"/>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27"/>
            <p:cNvSpPr/>
            <p:nvPr/>
          </p:nvSpPr>
          <p:spPr>
            <a:xfrm>
              <a:off x="6235725" y="5226025"/>
              <a:ext cx="73875" cy="14300"/>
            </a:xfrm>
            <a:custGeom>
              <a:avLst/>
              <a:gdLst/>
              <a:ahLst/>
              <a:cxnLst/>
              <a:rect l="l" t="t" r="r" b="b"/>
              <a:pathLst>
                <a:path w="2955" h="572" extrusionOk="0">
                  <a:moveTo>
                    <a:pt x="2192" y="0"/>
                  </a:moveTo>
                  <a:lnTo>
                    <a:pt x="1049" y="286"/>
                  </a:lnTo>
                  <a:lnTo>
                    <a:pt x="0" y="572"/>
                  </a:lnTo>
                  <a:lnTo>
                    <a:pt x="2955" y="572"/>
                  </a:lnTo>
                  <a:lnTo>
                    <a:pt x="2860" y="286"/>
                  </a:lnTo>
                  <a:lnTo>
                    <a:pt x="2669" y="95"/>
                  </a:lnTo>
                  <a:lnTo>
                    <a:pt x="247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27"/>
            <p:cNvSpPr/>
            <p:nvPr/>
          </p:nvSpPr>
          <p:spPr>
            <a:xfrm>
              <a:off x="4577250" y="4809025"/>
              <a:ext cx="638625" cy="431300"/>
            </a:xfrm>
            <a:custGeom>
              <a:avLst/>
              <a:gdLst/>
              <a:ahLst/>
              <a:cxnLst/>
              <a:rect l="l" t="t" r="r" b="b"/>
              <a:pathLst>
                <a:path w="25545" h="17252" extrusionOk="0">
                  <a:moveTo>
                    <a:pt x="13345" y="0"/>
                  </a:moveTo>
                  <a:lnTo>
                    <a:pt x="12868" y="96"/>
                  </a:lnTo>
                  <a:lnTo>
                    <a:pt x="12392" y="286"/>
                  </a:lnTo>
                  <a:lnTo>
                    <a:pt x="11820" y="477"/>
                  </a:lnTo>
                  <a:lnTo>
                    <a:pt x="11439" y="858"/>
                  </a:lnTo>
                  <a:lnTo>
                    <a:pt x="10295" y="1811"/>
                  </a:lnTo>
                  <a:lnTo>
                    <a:pt x="9342" y="2764"/>
                  </a:lnTo>
                  <a:lnTo>
                    <a:pt x="7340" y="4766"/>
                  </a:lnTo>
                  <a:lnTo>
                    <a:pt x="6768" y="5528"/>
                  </a:lnTo>
                  <a:lnTo>
                    <a:pt x="6482" y="6291"/>
                  </a:lnTo>
                  <a:lnTo>
                    <a:pt x="6292" y="7149"/>
                  </a:lnTo>
                  <a:lnTo>
                    <a:pt x="6387" y="8007"/>
                  </a:lnTo>
                  <a:lnTo>
                    <a:pt x="6673" y="9913"/>
                  </a:lnTo>
                  <a:lnTo>
                    <a:pt x="6673" y="10389"/>
                  </a:lnTo>
                  <a:lnTo>
                    <a:pt x="6673" y="10866"/>
                  </a:lnTo>
                  <a:lnTo>
                    <a:pt x="6578" y="11247"/>
                  </a:lnTo>
                  <a:lnTo>
                    <a:pt x="6482" y="11629"/>
                  </a:lnTo>
                  <a:lnTo>
                    <a:pt x="6292" y="12010"/>
                  </a:lnTo>
                  <a:lnTo>
                    <a:pt x="6006" y="12391"/>
                  </a:lnTo>
                  <a:lnTo>
                    <a:pt x="5339" y="12963"/>
                  </a:lnTo>
                  <a:lnTo>
                    <a:pt x="4576" y="13535"/>
                  </a:lnTo>
                  <a:lnTo>
                    <a:pt x="3718" y="14107"/>
                  </a:lnTo>
                  <a:lnTo>
                    <a:pt x="3051" y="14488"/>
                  </a:lnTo>
                  <a:lnTo>
                    <a:pt x="2479" y="14869"/>
                  </a:lnTo>
                  <a:lnTo>
                    <a:pt x="1907" y="15441"/>
                  </a:lnTo>
                  <a:lnTo>
                    <a:pt x="1335" y="15918"/>
                  </a:lnTo>
                  <a:lnTo>
                    <a:pt x="763" y="16585"/>
                  </a:lnTo>
                  <a:lnTo>
                    <a:pt x="1" y="17252"/>
                  </a:lnTo>
                  <a:lnTo>
                    <a:pt x="25450" y="17252"/>
                  </a:lnTo>
                  <a:lnTo>
                    <a:pt x="25450" y="17061"/>
                  </a:lnTo>
                  <a:lnTo>
                    <a:pt x="25545" y="15536"/>
                  </a:lnTo>
                  <a:lnTo>
                    <a:pt x="25545" y="14107"/>
                  </a:lnTo>
                  <a:lnTo>
                    <a:pt x="25545" y="11152"/>
                  </a:lnTo>
                  <a:lnTo>
                    <a:pt x="25450" y="10580"/>
                  </a:lnTo>
                  <a:lnTo>
                    <a:pt x="25354" y="10008"/>
                  </a:lnTo>
                  <a:lnTo>
                    <a:pt x="25259" y="9436"/>
                  </a:lnTo>
                  <a:lnTo>
                    <a:pt x="24973" y="8960"/>
                  </a:lnTo>
                  <a:lnTo>
                    <a:pt x="24782" y="8483"/>
                  </a:lnTo>
                  <a:lnTo>
                    <a:pt x="24401" y="8007"/>
                  </a:lnTo>
                  <a:lnTo>
                    <a:pt x="24020" y="7625"/>
                  </a:lnTo>
                  <a:lnTo>
                    <a:pt x="23543" y="7244"/>
                  </a:lnTo>
                  <a:lnTo>
                    <a:pt x="19540" y="4194"/>
                  </a:lnTo>
                  <a:lnTo>
                    <a:pt x="15728" y="953"/>
                  </a:lnTo>
                  <a:lnTo>
                    <a:pt x="15061" y="477"/>
                  </a:lnTo>
                  <a:lnTo>
                    <a:pt x="14489" y="191"/>
                  </a:lnTo>
                  <a:lnTo>
                    <a:pt x="13917"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27"/>
            <p:cNvSpPr/>
            <p:nvPr/>
          </p:nvSpPr>
          <p:spPr>
            <a:xfrm>
              <a:off x="5461300" y="4675575"/>
              <a:ext cx="650525" cy="564750"/>
            </a:xfrm>
            <a:custGeom>
              <a:avLst/>
              <a:gdLst/>
              <a:ahLst/>
              <a:cxnLst/>
              <a:rect l="l" t="t" r="r" b="b"/>
              <a:pathLst>
                <a:path w="26021" h="22590" extrusionOk="0">
                  <a:moveTo>
                    <a:pt x="8579" y="1"/>
                  </a:moveTo>
                  <a:lnTo>
                    <a:pt x="8197" y="96"/>
                  </a:lnTo>
                  <a:lnTo>
                    <a:pt x="7816" y="191"/>
                  </a:lnTo>
                  <a:lnTo>
                    <a:pt x="7435" y="382"/>
                  </a:lnTo>
                  <a:lnTo>
                    <a:pt x="7053" y="668"/>
                  </a:lnTo>
                  <a:lnTo>
                    <a:pt x="6672" y="954"/>
                  </a:lnTo>
                  <a:lnTo>
                    <a:pt x="6005" y="1621"/>
                  </a:lnTo>
                  <a:lnTo>
                    <a:pt x="3241" y="5052"/>
                  </a:lnTo>
                  <a:lnTo>
                    <a:pt x="1907" y="6863"/>
                  </a:lnTo>
                  <a:lnTo>
                    <a:pt x="1335" y="7816"/>
                  </a:lnTo>
                  <a:lnTo>
                    <a:pt x="858" y="8770"/>
                  </a:lnTo>
                  <a:lnTo>
                    <a:pt x="477" y="9627"/>
                  </a:lnTo>
                  <a:lnTo>
                    <a:pt x="286" y="10485"/>
                  </a:lnTo>
                  <a:lnTo>
                    <a:pt x="96" y="11343"/>
                  </a:lnTo>
                  <a:lnTo>
                    <a:pt x="0" y="12201"/>
                  </a:lnTo>
                  <a:lnTo>
                    <a:pt x="0" y="13059"/>
                  </a:lnTo>
                  <a:lnTo>
                    <a:pt x="191" y="13916"/>
                  </a:lnTo>
                  <a:lnTo>
                    <a:pt x="382" y="14774"/>
                  </a:lnTo>
                  <a:lnTo>
                    <a:pt x="763" y="15632"/>
                  </a:lnTo>
                  <a:lnTo>
                    <a:pt x="1525" y="17157"/>
                  </a:lnTo>
                  <a:lnTo>
                    <a:pt x="1811" y="18015"/>
                  </a:lnTo>
                  <a:lnTo>
                    <a:pt x="1907" y="18873"/>
                  </a:lnTo>
                  <a:lnTo>
                    <a:pt x="1907" y="19731"/>
                  </a:lnTo>
                  <a:lnTo>
                    <a:pt x="1811" y="20684"/>
                  </a:lnTo>
                  <a:lnTo>
                    <a:pt x="1335" y="22590"/>
                  </a:lnTo>
                  <a:lnTo>
                    <a:pt x="23257" y="22590"/>
                  </a:lnTo>
                  <a:lnTo>
                    <a:pt x="24019" y="21160"/>
                  </a:lnTo>
                  <a:lnTo>
                    <a:pt x="24496" y="20112"/>
                  </a:lnTo>
                  <a:lnTo>
                    <a:pt x="24972" y="19063"/>
                  </a:lnTo>
                  <a:lnTo>
                    <a:pt x="25735" y="16871"/>
                  </a:lnTo>
                  <a:lnTo>
                    <a:pt x="26021" y="15918"/>
                  </a:lnTo>
                  <a:lnTo>
                    <a:pt x="26021" y="14965"/>
                  </a:lnTo>
                  <a:lnTo>
                    <a:pt x="26021" y="14107"/>
                  </a:lnTo>
                  <a:lnTo>
                    <a:pt x="25735" y="13249"/>
                  </a:lnTo>
                  <a:lnTo>
                    <a:pt x="25449" y="12391"/>
                  </a:lnTo>
                  <a:lnTo>
                    <a:pt x="24972" y="11629"/>
                  </a:lnTo>
                  <a:lnTo>
                    <a:pt x="24401" y="10866"/>
                  </a:lnTo>
                  <a:lnTo>
                    <a:pt x="23638" y="10199"/>
                  </a:lnTo>
                  <a:lnTo>
                    <a:pt x="23161" y="9818"/>
                  </a:lnTo>
                  <a:lnTo>
                    <a:pt x="16966" y="4862"/>
                  </a:lnTo>
                  <a:lnTo>
                    <a:pt x="14488" y="2860"/>
                  </a:lnTo>
                  <a:lnTo>
                    <a:pt x="13249" y="2002"/>
                  </a:lnTo>
                  <a:lnTo>
                    <a:pt x="11914" y="1144"/>
                  </a:lnTo>
                  <a:lnTo>
                    <a:pt x="10961" y="573"/>
                  </a:lnTo>
                  <a:lnTo>
                    <a:pt x="10485" y="382"/>
                  </a:lnTo>
                  <a:lnTo>
                    <a:pt x="9913" y="191"/>
                  </a:lnTo>
                  <a:lnTo>
                    <a:pt x="9055"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27"/>
            <p:cNvSpPr/>
            <p:nvPr/>
          </p:nvSpPr>
          <p:spPr>
            <a:xfrm>
              <a:off x="4515300" y="4551675"/>
              <a:ext cx="216875" cy="240700"/>
            </a:xfrm>
            <a:custGeom>
              <a:avLst/>
              <a:gdLst/>
              <a:ahLst/>
              <a:cxnLst/>
              <a:rect l="l" t="t" r="r" b="b"/>
              <a:pathLst>
                <a:path w="8675" h="9628" extrusionOk="0">
                  <a:moveTo>
                    <a:pt x="3909" y="0"/>
                  </a:moveTo>
                  <a:lnTo>
                    <a:pt x="3432" y="96"/>
                  </a:lnTo>
                  <a:lnTo>
                    <a:pt x="2956" y="286"/>
                  </a:lnTo>
                  <a:lnTo>
                    <a:pt x="2479" y="572"/>
                  </a:lnTo>
                  <a:lnTo>
                    <a:pt x="2098" y="858"/>
                  </a:lnTo>
                  <a:lnTo>
                    <a:pt x="1621" y="1335"/>
                  </a:lnTo>
                  <a:lnTo>
                    <a:pt x="1240" y="1811"/>
                  </a:lnTo>
                  <a:lnTo>
                    <a:pt x="763" y="2383"/>
                  </a:lnTo>
                  <a:lnTo>
                    <a:pt x="573" y="2860"/>
                  </a:lnTo>
                  <a:lnTo>
                    <a:pt x="287" y="3336"/>
                  </a:lnTo>
                  <a:lnTo>
                    <a:pt x="191" y="3813"/>
                  </a:lnTo>
                  <a:lnTo>
                    <a:pt x="96" y="4290"/>
                  </a:lnTo>
                  <a:lnTo>
                    <a:pt x="1" y="4861"/>
                  </a:lnTo>
                  <a:lnTo>
                    <a:pt x="1" y="5338"/>
                  </a:lnTo>
                  <a:lnTo>
                    <a:pt x="191" y="5910"/>
                  </a:lnTo>
                  <a:lnTo>
                    <a:pt x="287" y="6386"/>
                  </a:lnTo>
                  <a:lnTo>
                    <a:pt x="763" y="7244"/>
                  </a:lnTo>
                  <a:lnTo>
                    <a:pt x="1335" y="8007"/>
                  </a:lnTo>
                  <a:lnTo>
                    <a:pt x="2098" y="8674"/>
                  </a:lnTo>
                  <a:lnTo>
                    <a:pt x="2860" y="9246"/>
                  </a:lnTo>
                  <a:lnTo>
                    <a:pt x="3527" y="9532"/>
                  </a:lnTo>
                  <a:lnTo>
                    <a:pt x="4290" y="9627"/>
                  </a:lnTo>
                  <a:lnTo>
                    <a:pt x="4957" y="9627"/>
                  </a:lnTo>
                  <a:lnTo>
                    <a:pt x="5624" y="9436"/>
                  </a:lnTo>
                  <a:lnTo>
                    <a:pt x="6196" y="9151"/>
                  </a:lnTo>
                  <a:lnTo>
                    <a:pt x="6673" y="8865"/>
                  </a:lnTo>
                  <a:lnTo>
                    <a:pt x="7149" y="8579"/>
                  </a:lnTo>
                  <a:lnTo>
                    <a:pt x="7531" y="8197"/>
                  </a:lnTo>
                  <a:lnTo>
                    <a:pt x="7817" y="7721"/>
                  </a:lnTo>
                  <a:lnTo>
                    <a:pt x="8102" y="7244"/>
                  </a:lnTo>
                  <a:lnTo>
                    <a:pt x="8293" y="6768"/>
                  </a:lnTo>
                  <a:lnTo>
                    <a:pt x="8484" y="6291"/>
                  </a:lnTo>
                  <a:lnTo>
                    <a:pt x="8674" y="5147"/>
                  </a:lnTo>
                  <a:lnTo>
                    <a:pt x="8674" y="4099"/>
                  </a:lnTo>
                  <a:lnTo>
                    <a:pt x="8579" y="3622"/>
                  </a:lnTo>
                  <a:lnTo>
                    <a:pt x="8388" y="3146"/>
                  </a:lnTo>
                  <a:lnTo>
                    <a:pt x="8198" y="2669"/>
                  </a:lnTo>
                  <a:lnTo>
                    <a:pt x="7912" y="2193"/>
                  </a:lnTo>
                  <a:lnTo>
                    <a:pt x="7054" y="1239"/>
                  </a:lnTo>
                  <a:lnTo>
                    <a:pt x="6673" y="858"/>
                  </a:lnTo>
                  <a:lnTo>
                    <a:pt x="6196" y="572"/>
                  </a:lnTo>
                  <a:lnTo>
                    <a:pt x="5720" y="286"/>
                  </a:lnTo>
                  <a:lnTo>
                    <a:pt x="5338" y="96"/>
                  </a:lnTo>
                  <a:lnTo>
                    <a:pt x="4862"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27"/>
            <p:cNvSpPr/>
            <p:nvPr/>
          </p:nvSpPr>
          <p:spPr>
            <a:xfrm>
              <a:off x="5327850" y="4568350"/>
              <a:ext cx="66750" cy="64375"/>
            </a:xfrm>
            <a:custGeom>
              <a:avLst/>
              <a:gdLst/>
              <a:ahLst/>
              <a:cxnLst/>
              <a:rect l="l" t="t" r="r" b="b"/>
              <a:pathLst>
                <a:path w="2670" h="2575" extrusionOk="0">
                  <a:moveTo>
                    <a:pt x="859" y="1"/>
                  </a:moveTo>
                  <a:lnTo>
                    <a:pt x="573" y="287"/>
                  </a:lnTo>
                  <a:lnTo>
                    <a:pt x="287" y="763"/>
                  </a:lnTo>
                  <a:lnTo>
                    <a:pt x="96" y="1240"/>
                  </a:lnTo>
                  <a:lnTo>
                    <a:pt x="1" y="1430"/>
                  </a:lnTo>
                  <a:lnTo>
                    <a:pt x="1" y="1621"/>
                  </a:lnTo>
                  <a:lnTo>
                    <a:pt x="96" y="1812"/>
                  </a:lnTo>
                  <a:lnTo>
                    <a:pt x="287" y="1907"/>
                  </a:lnTo>
                  <a:lnTo>
                    <a:pt x="954" y="2383"/>
                  </a:lnTo>
                  <a:lnTo>
                    <a:pt x="1526" y="2574"/>
                  </a:lnTo>
                  <a:lnTo>
                    <a:pt x="2288" y="2574"/>
                  </a:lnTo>
                  <a:lnTo>
                    <a:pt x="2479" y="2479"/>
                  </a:lnTo>
                  <a:lnTo>
                    <a:pt x="2574" y="2383"/>
                  </a:lnTo>
                  <a:lnTo>
                    <a:pt x="2574" y="2193"/>
                  </a:lnTo>
                  <a:lnTo>
                    <a:pt x="2670" y="1240"/>
                  </a:lnTo>
                  <a:lnTo>
                    <a:pt x="2670" y="954"/>
                  </a:lnTo>
                  <a:lnTo>
                    <a:pt x="2479" y="763"/>
                  </a:lnTo>
                  <a:lnTo>
                    <a:pt x="2384" y="572"/>
                  </a:lnTo>
                  <a:lnTo>
                    <a:pt x="1812" y="287"/>
                  </a:lnTo>
                  <a:lnTo>
                    <a:pt x="114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27"/>
            <p:cNvSpPr/>
            <p:nvPr/>
          </p:nvSpPr>
          <p:spPr>
            <a:xfrm>
              <a:off x="5354075" y="4966275"/>
              <a:ext cx="31000" cy="45300"/>
            </a:xfrm>
            <a:custGeom>
              <a:avLst/>
              <a:gdLst/>
              <a:ahLst/>
              <a:cxnLst/>
              <a:rect l="l" t="t" r="r" b="b"/>
              <a:pathLst>
                <a:path w="1240" h="1812" extrusionOk="0">
                  <a:moveTo>
                    <a:pt x="858" y="1"/>
                  </a:moveTo>
                  <a:lnTo>
                    <a:pt x="191" y="668"/>
                  </a:lnTo>
                  <a:lnTo>
                    <a:pt x="0" y="859"/>
                  </a:lnTo>
                  <a:lnTo>
                    <a:pt x="0" y="1049"/>
                  </a:lnTo>
                  <a:lnTo>
                    <a:pt x="95" y="1240"/>
                  </a:lnTo>
                  <a:lnTo>
                    <a:pt x="191" y="1335"/>
                  </a:lnTo>
                  <a:lnTo>
                    <a:pt x="763" y="1717"/>
                  </a:lnTo>
                  <a:lnTo>
                    <a:pt x="763" y="1812"/>
                  </a:lnTo>
                  <a:lnTo>
                    <a:pt x="1049" y="1812"/>
                  </a:lnTo>
                  <a:lnTo>
                    <a:pt x="1144" y="1717"/>
                  </a:lnTo>
                  <a:lnTo>
                    <a:pt x="1239" y="1621"/>
                  </a:lnTo>
                  <a:lnTo>
                    <a:pt x="1239" y="1145"/>
                  </a:lnTo>
                  <a:lnTo>
                    <a:pt x="1239" y="954"/>
                  </a:lnTo>
                  <a:lnTo>
                    <a:pt x="1144" y="192"/>
                  </a:lnTo>
                  <a:lnTo>
                    <a:pt x="104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27"/>
            <p:cNvSpPr/>
            <p:nvPr/>
          </p:nvSpPr>
          <p:spPr>
            <a:xfrm>
              <a:off x="5175350" y="4363425"/>
              <a:ext cx="47675" cy="35775"/>
            </a:xfrm>
            <a:custGeom>
              <a:avLst/>
              <a:gdLst/>
              <a:ahLst/>
              <a:cxnLst/>
              <a:rect l="l" t="t" r="r" b="b"/>
              <a:pathLst>
                <a:path w="1907" h="1431" extrusionOk="0">
                  <a:moveTo>
                    <a:pt x="96" y="1"/>
                  </a:moveTo>
                  <a:lnTo>
                    <a:pt x="96" y="96"/>
                  </a:lnTo>
                  <a:lnTo>
                    <a:pt x="1" y="191"/>
                  </a:lnTo>
                  <a:lnTo>
                    <a:pt x="96" y="287"/>
                  </a:lnTo>
                  <a:lnTo>
                    <a:pt x="477" y="1144"/>
                  </a:lnTo>
                  <a:lnTo>
                    <a:pt x="668" y="1335"/>
                  </a:lnTo>
                  <a:lnTo>
                    <a:pt x="763" y="1430"/>
                  </a:lnTo>
                  <a:lnTo>
                    <a:pt x="954" y="1335"/>
                  </a:lnTo>
                  <a:lnTo>
                    <a:pt x="1144" y="1240"/>
                  </a:lnTo>
                  <a:lnTo>
                    <a:pt x="1716" y="858"/>
                  </a:lnTo>
                  <a:lnTo>
                    <a:pt x="1812" y="668"/>
                  </a:lnTo>
                  <a:lnTo>
                    <a:pt x="1907" y="573"/>
                  </a:lnTo>
                  <a:lnTo>
                    <a:pt x="1812" y="477"/>
                  </a:lnTo>
                  <a:lnTo>
                    <a:pt x="1716" y="382"/>
                  </a:lnTo>
                  <a:lnTo>
                    <a:pt x="1240" y="191"/>
                  </a:lnTo>
                  <a:lnTo>
                    <a:pt x="1049" y="96"/>
                  </a:lnTo>
                  <a:lnTo>
                    <a:pt x="38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27"/>
            <p:cNvSpPr/>
            <p:nvPr/>
          </p:nvSpPr>
          <p:spPr>
            <a:xfrm>
              <a:off x="5449375" y="4677975"/>
              <a:ext cx="50075" cy="45275"/>
            </a:xfrm>
            <a:custGeom>
              <a:avLst/>
              <a:gdLst/>
              <a:ahLst/>
              <a:cxnLst/>
              <a:rect l="l" t="t" r="r" b="b"/>
              <a:pathLst>
                <a:path w="2003" h="1811" extrusionOk="0">
                  <a:moveTo>
                    <a:pt x="763" y="0"/>
                  </a:moveTo>
                  <a:lnTo>
                    <a:pt x="382" y="191"/>
                  </a:lnTo>
                  <a:lnTo>
                    <a:pt x="96" y="477"/>
                  </a:lnTo>
                  <a:lnTo>
                    <a:pt x="1" y="763"/>
                  </a:lnTo>
                  <a:lnTo>
                    <a:pt x="1" y="1048"/>
                  </a:lnTo>
                  <a:lnTo>
                    <a:pt x="96" y="1334"/>
                  </a:lnTo>
                  <a:lnTo>
                    <a:pt x="287" y="1525"/>
                  </a:lnTo>
                  <a:lnTo>
                    <a:pt x="668" y="1716"/>
                  </a:lnTo>
                  <a:lnTo>
                    <a:pt x="1144" y="1811"/>
                  </a:lnTo>
                  <a:lnTo>
                    <a:pt x="1526" y="1716"/>
                  </a:lnTo>
                  <a:lnTo>
                    <a:pt x="1907" y="1334"/>
                  </a:lnTo>
                  <a:lnTo>
                    <a:pt x="2002" y="1144"/>
                  </a:lnTo>
                  <a:lnTo>
                    <a:pt x="2002" y="953"/>
                  </a:lnTo>
                  <a:lnTo>
                    <a:pt x="2002" y="763"/>
                  </a:lnTo>
                  <a:lnTo>
                    <a:pt x="1907" y="572"/>
                  </a:lnTo>
                  <a:lnTo>
                    <a:pt x="1621"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27"/>
            <p:cNvSpPr/>
            <p:nvPr/>
          </p:nvSpPr>
          <p:spPr>
            <a:xfrm>
              <a:off x="4124525" y="4823325"/>
              <a:ext cx="209700" cy="85800"/>
            </a:xfrm>
            <a:custGeom>
              <a:avLst/>
              <a:gdLst/>
              <a:ahLst/>
              <a:cxnLst/>
              <a:rect l="l" t="t" r="r" b="b"/>
              <a:pathLst>
                <a:path w="8388" h="3432" extrusionOk="0">
                  <a:moveTo>
                    <a:pt x="7721" y="0"/>
                  </a:moveTo>
                  <a:lnTo>
                    <a:pt x="7244" y="95"/>
                  </a:lnTo>
                  <a:lnTo>
                    <a:pt x="6768" y="191"/>
                  </a:lnTo>
                  <a:lnTo>
                    <a:pt x="4575" y="858"/>
                  </a:lnTo>
                  <a:lnTo>
                    <a:pt x="2860" y="1430"/>
                  </a:lnTo>
                  <a:lnTo>
                    <a:pt x="2002" y="1620"/>
                  </a:lnTo>
                  <a:lnTo>
                    <a:pt x="1144" y="1716"/>
                  </a:lnTo>
                  <a:lnTo>
                    <a:pt x="382" y="1906"/>
                  </a:lnTo>
                  <a:lnTo>
                    <a:pt x="191" y="2002"/>
                  </a:lnTo>
                  <a:lnTo>
                    <a:pt x="96" y="2192"/>
                  </a:lnTo>
                  <a:lnTo>
                    <a:pt x="0" y="2288"/>
                  </a:lnTo>
                  <a:lnTo>
                    <a:pt x="0" y="2764"/>
                  </a:lnTo>
                  <a:lnTo>
                    <a:pt x="0" y="3050"/>
                  </a:lnTo>
                  <a:lnTo>
                    <a:pt x="96" y="3241"/>
                  </a:lnTo>
                  <a:lnTo>
                    <a:pt x="286" y="3336"/>
                  </a:lnTo>
                  <a:lnTo>
                    <a:pt x="572" y="3431"/>
                  </a:lnTo>
                  <a:lnTo>
                    <a:pt x="2669" y="3431"/>
                  </a:lnTo>
                  <a:lnTo>
                    <a:pt x="4290" y="3241"/>
                  </a:lnTo>
                  <a:lnTo>
                    <a:pt x="5910" y="3050"/>
                  </a:lnTo>
                  <a:lnTo>
                    <a:pt x="7149" y="2955"/>
                  </a:lnTo>
                  <a:lnTo>
                    <a:pt x="7530" y="2860"/>
                  </a:lnTo>
                  <a:lnTo>
                    <a:pt x="7911" y="2764"/>
                  </a:lnTo>
                  <a:lnTo>
                    <a:pt x="8007" y="2574"/>
                  </a:lnTo>
                  <a:lnTo>
                    <a:pt x="8102" y="2478"/>
                  </a:lnTo>
                  <a:lnTo>
                    <a:pt x="8388" y="953"/>
                  </a:lnTo>
                  <a:lnTo>
                    <a:pt x="8388" y="572"/>
                  </a:lnTo>
                  <a:lnTo>
                    <a:pt x="8388" y="286"/>
                  </a:lnTo>
                  <a:lnTo>
                    <a:pt x="8197" y="95"/>
                  </a:lnTo>
                  <a:lnTo>
                    <a:pt x="800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27"/>
            <p:cNvSpPr/>
            <p:nvPr/>
          </p:nvSpPr>
          <p:spPr>
            <a:xfrm>
              <a:off x="3943425" y="4713700"/>
              <a:ext cx="104875" cy="131075"/>
            </a:xfrm>
            <a:custGeom>
              <a:avLst/>
              <a:gdLst/>
              <a:ahLst/>
              <a:cxnLst/>
              <a:rect l="l" t="t" r="r" b="b"/>
              <a:pathLst>
                <a:path w="4195" h="5243" extrusionOk="0">
                  <a:moveTo>
                    <a:pt x="2193" y="1"/>
                  </a:moveTo>
                  <a:lnTo>
                    <a:pt x="1144" y="96"/>
                  </a:lnTo>
                  <a:lnTo>
                    <a:pt x="668" y="191"/>
                  </a:lnTo>
                  <a:lnTo>
                    <a:pt x="382" y="287"/>
                  </a:lnTo>
                  <a:lnTo>
                    <a:pt x="287" y="573"/>
                  </a:lnTo>
                  <a:lnTo>
                    <a:pt x="96" y="954"/>
                  </a:lnTo>
                  <a:lnTo>
                    <a:pt x="1" y="1716"/>
                  </a:lnTo>
                  <a:lnTo>
                    <a:pt x="1" y="2479"/>
                  </a:lnTo>
                  <a:lnTo>
                    <a:pt x="1" y="3051"/>
                  </a:lnTo>
                  <a:lnTo>
                    <a:pt x="96" y="3623"/>
                  </a:lnTo>
                  <a:lnTo>
                    <a:pt x="287" y="4195"/>
                  </a:lnTo>
                  <a:lnTo>
                    <a:pt x="477" y="4766"/>
                  </a:lnTo>
                  <a:lnTo>
                    <a:pt x="763" y="5052"/>
                  </a:lnTo>
                  <a:lnTo>
                    <a:pt x="954" y="5243"/>
                  </a:lnTo>
                  <a:lnTo>
                    <a:pt x="1240" y="5243"/>
                  </a:lnTo>
                  <a:lnTo>
                    <a:pt x="1621" y="5148"/>
                  </a:lnTo>
                  <a:lnTo>
                    <a:pt x="3146" y="4480"/>
                  </a:lnTo>
                  <a:lnTo>
                    <a:pt x="3813" y="4195"/>
                  </a:lnTo>
                  <a:lnTo>
                    <a:pt x="4099" y="3813"/>
                  </a:lnTo>
                  <a:lnTo>
                    <a:pt x="4194" y="3432"/>
                  </a:lnTo>
                  <a:lnTo>
                    <a:pt x="4194" y="2193"/>
                  </a:lnTo>
                  <a:lnTo>
                    <a:pt x="4099" y="954"/>
                  </a:lnTo>
                  <a:lnTo>
                    <a:pt x="4004" y="573"/>
                  </a:lnTo>
                  <a:lnTo>
                    <a:pt x="3813" y="382"/>
                  </a:lnTo>
                  <a:lnTo>
                    <a:pt x="3527" y="191"/>
                  </a:lnTo>
                  <a:lnTo>
                    <a:pt x="3146" y="96"/>
                  </a:lnTo>
                  <a:lnTo>
                    <a:pt x="2193" y="1"/>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27"/>
            <p:cNvSpPr/>
            <p:nvPr/>
          </p:nvSpPr>
          <p:spPr>
            <a:xfrm>
              <a:off x="3824275" y="4961525"/>
              <a:ext cx="83425" cy="66750"/>
            </a:xfrm>
            <a:custGeom>
              <a:avLst/>
              <a:gdLst/>
              <a:ahLst/>
              <a:cxnLst/>
              <a:rect l="l" t="t" r="r" b="b"/>
              <a:pathLst>
                <a:path w="3337" h="2670" extrusionOk="0">
                  <a:moveTo>
                    <a:pt x="954" y="0"/>
                  </a:moveTo>
                  <a:lnTo>
                    <a:pt x="573" y="96"/>
                  </a:lnTo>
                  <a:lnTo>
                    <a:pt x="382" y="286"/>
                  </a:lnTo>
                  <a:lnTo>
                    <a:pt x="192" y="763"/>
                  </a:lnTo>
                  <a:lnTo>
                    <a:pt x="1" y="1907"/>
                  </a:lnTo>
                  <a:lnTo>
                    <a:pt x="1" y="2097"/>
                  </a:lnTo>
                  <a:lnTo>
                    <a:pt x="96" y="2383"/>
                  </a:lnTo>
                  <a:lnTo>
                    <a:pt x="192" y="2574"/>
                  </a:lnTo>
                  <a:lnTo>
                    <a:pt x="477" y="2669"/>
                  </a:lnTo>
                  <a:lnTo>
                    <a:pt x="763" y="2669"/>
                  </a:lnTo>
                  <a:lnTo>
                    <a:pt x="1145" y="2574"/>
                  </a:lnTo>
                  <a:lnTo>
                    <a:pt x="1526" y="2288"/>
                  </a:lnTo>
                  <a:lnTo>
                    <a:pt x="1907" y="2193"/>
                  </a:lnTo>
                  <a:lnTo>
                    <a:pt x="3051" y="1430"/>
                  </a:lnTo>
                  <a:lnTo>
                    <a:pt x="3146" y="1239"/>
                  </a:lnTo>
                  <a:lnTo>
                    <a:pt x="3242" y="1049"/>
                  </a:lnTo>
                  <a:lnTo>
                    <a:pt x="3337" y="858"/>
                  </a:lnTo>
                  <a:lnTo>
                    <a:pt x="3146" y="668"/>
                  </a:lnTo>
                  <a:lnTo>
                    <a:pt x="3051" y="668"/>
                  </a:lnTo>
                  <a:lnTo>
                    <a:pt x="1335" y="96"/>
                  </a:lnTo>
                  <a:lnTo>
                    <a:pt x="95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27"/>
            <p:cNvSpPr/>
            <p:nvPr/>
          </p:nvSpPr>
          <p:spPr>
            <a:xfrm>
              <a:off x="4162650" y="4604100"/>
              <a:ext cx="64350" cy="88175"/>
            </a:xfrm>
            <a:custGeom>
              <a:avLst/>
              <a:gdLst/>
              <a:ahLst/>
              <a:cxnLst/>
              <a:rect l="l" t="t" r="r" b="b"/>
              <a:pathLst>
                <a:path w="2574" h="3527" extrusionOk="0">
                  <a:moveTo>
                    <a:pt x="1621" y="0"/>
                  </a:moveTo>
                  <a:lnTo>
                    <a:pt x="1430" y="96"/>
                  </a:lnTo>
                  <a:lnTo>
                    <a:pt x="1335" y="191"/>
                  </a:lnTo>
                  <a:lnTo>
                    <a:pt x="286" y="1621"/>
                  </a:lnTo>
                  <a:lnTo>
                    <a:pt x="96" y="2002"/>
                  </a:lnTo>
                  <a:lnTo>
                    <a:pt x="0" y="2383"/>
                  </a:lnTo>
                  <a:lnTo>
                    <a:pt x="191" y="2669"/>
                  </a:lnTo>
                  <a:lnTo>
                    <a:pt x="572" y="2955"/>
                  </a:lnTo>
                  <a:lnTo>
                    <a:pt x="1621" y="3432"/>
                  </a:lnTo>
                  <a:lnTo>
                    <a:pt x="1811" y="3527"/>
                  </a:lnTo>
                  <a:lnTo>
                    <a:pt x="2288" y="3527"/>
                  </a:lnTo>
                  <a:lnTo>
                    <a:pt x="2479" y="3336"/>
                  </a:lnTo>
                  <a:lnTo>
                    <a:pt x="2574" y="2955"/>
                  </a:lnTo>
                  <a:lnTo>
                    <a:pt x="2574" y="2574"/>
                  </a:lnTo>
                  <a:lnTo>
                    <a:pt x="2479" y="2193"/>
                  </a:lnTo>
                  <a:lnTo>
                    <a:pt x="2383" y="1811"/>
                  </a:lnTo>
                  <a:lnTo>
                    <a:pt x="2002" y="477"/>
                  </a:lnTo>
                  <a:lnTo>
                    <a:pt x="1907" y="286"/>
                  </a:lnTo>
                  <a:lnTo>
                    <a:pt x="1811" y="96"/>
                  </a:lnTo>
                  <a:lnTo>
                    <a:pt x="16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27"/>
            <p:cNvSpPr/>
            <p:nvPr/>
          </p:nvSpPr>
          <p:spPr>
            <a:xfrm>
              <a:off x="3545500" y="4644600"/>
              <a:ext cx="61975" cy="88200"/>
            </a:xfrm>
            <a:custGeom>
              <a:avLst/>
              <a:gdLst/>
              <a:ahLst/>
              <a:cxnLst/>
              <a:rect l="l" t="t" r="r" b="b"/>
              <a:pathLst>
                <a:path w="2479" h="3528" extrusionOk="0">
                  <a:moveTo>
                    <a:pt x="1335" y="1"/>
                  </a:moveTo>
                  <a:lnTo>
                    <a:pt x="1239" y="96"/>
                  </a:lnTo>
                  <a:lnTo>
                    <a:pt x="191" y="1526"/>
                  </a:lnTo>
                  <a:lnTo>
                    <a:pt x="0" y="2002"/>
                  </a:lnTo>
                  <a:lnTo>
                    <a:pt x="0" y="2288"/>
                  </a:lnTo>
                  <a:lnTo>
                    <a:pt x="96" y="2574"/>
                  </a:lnTo>
                  <a:lnTo>
                    <a:pt x="477" y="2860"/>
                  </a:lnTo>
                  <a:lnTo>
                    <a:pt x="1525" y="3432"/>
                  </a:lnTo>
                  <a:lnTo>
                    <a:pt x="1716" y="3432"/>
                  </a:lnTo>
                  <a:lnTo>
                    <a:pt x="2002" y="3527"/>
                  </a:lnTo>
                  <a:lnTo>
                    <a:pt x="2288" y="3432"/>
                  </a:lnTo>
                  <a:lnTo>
                    <a:pt x="2383" y="3241"/>
                  </a:lnTo>
                  <a:lnTo>
                    <a:pt x="2478" y="2955"/>
                  </a:lnTo>
                  <a:lnTo>
                    <a:pt x="2478" y="2479"/>
                  </a:lnTo>
                  <a:lnTo>
                    <a:pt x="2383" y="2098"/>
                  </a:lnTo>
                  <a:lnTo>
                    <a:pt x="2288" y="1716"/>
                  </a:lnTo>
                  <a:lnTo>
                    <a:pt x="1906" y="382"/>
                  </a:lnTo>
                  <a:lnTo>
                    <a:pt x="1811" y="191"/>
                  </a:lnTo>
                  <a:lnTo>
                    <a:pt x="171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27"/>
            <p:cNvSpPr/>
            <p:nvPr/>
          </p:nvSpPr>
          <p:spPr>
            <a:xfrm>
              <a:off x="4055425" y="5078275"/>
              <a:ext cx="85800" cy="92950"/>
            </a:xfrm>
            <a:custGeom>
              <a:avLst/>
              <a:gdLst/>
              <a:ahLst/>
              <a:cxnLst/>
              <a:rect l="l" t="t" r="r" b="b"/>
              <a:pathLst>
                <a:path w="3432" h="3718" extrusionOk="0">
                  <a:moveTo>
                    <a:pt x="1335" y="1"/>
                  </a:moveTo>
                  <a:lnTo>
                    <a:pt x="1049" y="96"/>
                  </a:lnTo>
                  <a:lnTo>
                    <a:pt x="572" y="382"/>
                  </a:lnTo>
                  <a:lnTo>
                    <a:pt x="286" y="668"/>
                  </a:lnTo>
                  <a:lnTo>
                    <a:pt x="96" y="1049"/>
                  </a:lnTo>
                  <a:lnTo>
                    <a:pt x="0" y="1526"/>
                  </a:lnTo>
                  <a:lnTo>
                    <a:pt x="0" y="1907"/>
                  </a:lnTo>
                  <a:lnTo>
                    <a:pt x="96" y="2384"/>
                  </a:lnTo>
                  <a:lnTo>
                    <a:pt x="191" y="2765"/>
                  </a:lnTo>
                  <a:lnTo>
                    <a:pt x="477" y="3051"/>
                  </a:lnTo>
                  <a:lnTo>
                    <a:pt x="763" y="3337"/>
                  </a:lnTo>
                  <a:lnTo>
                    <a:pt x="1239" y="3623"/>
                  </a:lnTo>
                  <a:lnTo>
                    <a:pt x="1621" y="3718"/>
                  </a:lnTo>
                  <a:lnTo>
                    <a:pt x="2097" y="3718"/>
                  </a:lnTo>
                  <a:lnTo>
                    <a:pt x="2478" y="3623"/>
                  </a:lnTo>
                  <a:lnTo>
                    <a:pt x="2764" y="3432"/>
                  </a:lnTo>
                  <a:lnTo>
                    <a:pt x="3050" y="3146"/>
                  </a:lnTo>
                  <a:lnTo>
                    <a:pt x="3241" y="2765"/>
                  </a:lnTo>
                  <a:lnTo>
                    <a:pt x="3432" y="2288"/>
                  </a:lnTo>
                  <a:lnTo>
                    <a:pt x="3432" y="1812"/>
                  </a:lnTo>
                  <a:lnTo>
                    <a:pt x="3432" y="1430"/>
                  </a:lnTo>
                  <a:lnTo>
                    <a:pt x="3241" y="1049"/>
                  </a:lnTo>
                  <a:lnTo>
                    <a:pt x="2955" y="668"/>
                  </a:lnTo>
                  <a:lnTo>
                    <a:pt x="2669" y="382"/>
                  </a:lnTo>
                  <a:lnTo>
                    <a:pt x="2383" y="191"/>
                  </a:lnTo>
                  <a:lnTo>
                    <a:pt x="2002" y="96"/>
                  </a:lnTo>
                  <a:lnTo>
                    <a:pt x="1621"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27"/>
            <p:cNvSpPr/>
            <p:nvPr/>
          </p:nvSpPr>
          <p:spPr>
            <a:xfrm>
              <a:off x="4479575" y="5013950"/>
              <a:ext cx="33375" cy="38150"/>
            </a:xfrm>
            <a:custGeom>
              <a:avLst/>
              <a:gdLst/>
              <a:ahLst/>
              <a:cxnLst/>
              <a:rect l="l" t="t" r="r" b="b"/>
              <a:pathLst>
                <a:path w="1335" h="1526" extrusionOk="0">
                  <a:moveTo>
                    <a:pt x="667" y="0"/>
                  </a:moveTo>
                  <a:lnTo>
                    <a:pt x="477" y="96"/>
                  </a:lnTo>
                  <a:lnTo>
                    <a:pt x="286" y="191"/>
                  </a:lnTo>
                  <a:lnTo>
                    <a:pt x="95" y="477"/>
                  </a:lnTo>
                  <a:lnTo>
                    <a:pt x="0" y="763"/>
                  </a:lnTo>
                  <a:lnTo>
                    <a:pt x="191" y="1144"/>
                  </a:lnTo>
                  <a:lnTo>
                    <a:pt x="381" y="1335"/>
                  </a:lnTo>
                  <a:lnTo>
                    <a:pt x="667" y="1525"/>
                  </a:lnTo>
                  <a:lnTo>
                    <a:pt x="953" y="1430"/>
                  </a:lnTo>
                  <a:lnTo>
                    <a:pt x="1239" y="1239"/>
                  </a:lnTo>
                  <a:lnTo>
                    <a:pt x="1335" y="953"/>
                  </a:lnTo>
                  <a:lnTo>
                    <a:pt x="1335" y="572"/>
                  </a:lnTo>
                  <a:lnTo>
                    <a:pt x="1239" y="286"/>
                  </a:lnTo>
                  <a:lnTo>
                    <a:pt x="953" y="96"/>
                  </a:lnTo>
                  <a:lnTo>
                    <a:pt x="66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27"/>
            <p:cNvSpPr/>
            <p:nvPr/>
          </p:nvSpPr>
          <p:spPr>
            <a:xfrm>
              <a:off x="6364400" y="5037775"/>
              <a:ext cx="69125" cy="64350"/>
            </a:xfrm>
            <a:custGeom>
              <a:avLst/>
              <a:gdLst/>
              <a:ahLst/>
              <a:cxnLst/>
              <a:rect l="l" t="t" r="r" b="b"/>
              <a:pathLst>
                <a:path w="2765" h="2574" extrusionOk="0">
                  <a:moveTo>
                    <a:pt x="1430" y="0"/>
                  </a:moveTo>
                  <a:lnTo>
                    <a:pt x="1239" y="96"/>
                  </a:lnTo>
                  <a:lnTo>
                    <a:pt x="1049" y="191"/>
                  </a:lnTo>
                  <a:lnTo>
                    <a:pt x="572" y="572"/>
                  </a:lnTo>
                  <a:lnTo>
                    <a:pt x="95" y="953"/>
                  </a:lnTo>
                  <a:lnTo>
                    <a:pt x="0" y="1144"/>
                  </a:lnTo>
                  <a:lnTo>
                    <a:pt x="0" y="1335"/>
                  </a:lnTo>
                  <a:lnTo>
                    <a:pt x="95" y="1621"/>
                  </a:lnTo>
                  <a:lnTo>
                    <a:pt x="381" y="2002"/>
                  </a:lnTo>
                  <a:lnTo>
                    <a:pt x="763" y="2383"/>
                  </a:lnTo>
                  <a:lnTo>
                    <a:pt x="953" y="2574"/>
                  </a:lnTo>
                  <a:lnTo>
                    <a:pt x="1239" y="2574"/>
                  </a:lnTo>
                  <a:lnTo>
                    <a:pt x="1430" y="2479"/>
                  </a:lnTo>
                  <a:lnTo>
                    <a:pt x="2097" y="2097"/>
                  </a:lnTo>
                  <a:lnTo>
                    <a:pt x="2478" y="1621"/>
                  </a:lnTo>
                  <a:lnTo>
                    <a:pt x="2764" y="1144"/>
                  </a:lnTo>
                  <a:lnTo>
                    <a:pt x="2764" y="953"/>
                  </a:lnTo>
                  <a:lnTo>
                    <a:pt x="2764" y="763"/>
                  </a:lnTo>
                  <a:lnTo>
                    <a:pt x="2669" y="668"/>
                  </a:lnTo>
                  <a:lnTo>
                    <a:pt x="2574" y="572"/>
                  </a:lnTo>
                  <a:lnTo>
                    <a:pt x="1811" y="191"/>
                  </a:lnTo>
                  <a:lnTo>
                    <a:pt x="143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27"/>
            <p:cNvSpPr/>
            <p:nvPr/>
          </p:nvSpPr>
          <p:spPr>
            <a:xfrm>
              <a:off x="6118950" y="5111650"/>
              <a:ext cx="35775" cy="35750"/>
            </a:xfrm>
            <a:custGeom>
              <a:avLst/>
              <a:gdLst/>
              <a:ahLst/>
              <a:cxnLst/>
              <a:rect l="l" t="t" r="r" b="b"/>
              <a:pathLst>
                <a:path w="1431" h="1430" extrusionOk="0">
                  <a:moveTo>
                    <a:pt x="859" y="0"/>
                  </a:moveTo>
                  <a:lnTo>
                    <a:pt x="573" y="381"/>
                  </a:lnTo>
                  <a:lnTo>
                    <a:pt x="382" y="477"/>
                  </a:lnTo>
                  <a:lnTo>
                    <a:pt x="1" y="1049"/>
                  </a:lnTo>
                  <a:lnTo>
                    <a:pt x="1" y="1334"/>
                  </a:lnTo>
                  <a:lnTo>
                    <a:pt x="1" y="1430"/>
                  </a:lnTo>
                  <a:lnTo>
                    <a:pt x="191" y="1430"/>
                  </a:lnTo>
                  <a:lnTo>
                    <a:pt x="1049" y="1334"/>
                  </a:lnTo>
                  <a:lnTo>
                    <a:pt x="1240" y="1334"/>
                  </a:lnTo>
                  <a:lnTo>
                    <a:pt x="1431" y="1239"/>
                  </a:lnTo>
                  <a:lnTo>
                    <a:pt x="1431" y="1049"/>
                  </a:lnTo>
                  <a:lnTo>
                    <a:pt x="1431" y="858"/>
                  </a:lnTo>
                  <a:lnTo>
                    <a:pt x="1335" y="286"/>
                  </a:lnTo>
                  <a:lnTo>
                    <a:pt x="1240"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27"/>
            <p:cNvSpPr/>
            <p:nvPr/>
          </p:nvSpPr>
          <p:spPr>
            <a:xfrm>
              <a:off x="6188050" y="4875750"/>
              <a:ext cx="45300" cy="47675"/>
            </a:xfrm>
            <a:custGeom>
              <a:avLst/>
              <a:gdLst/>
              <a:ahLst/>
              <a:cxnLst/>
              <a:rect l="l" t="t" r="r" b="b"/>
              <a:pathLst>
                <a:path w="1812" h="1907" extrusionOk="0">
                  <a:moveTo>
                    <a:pt x="954" y="0"/>
                  </a:moveTo>
                  <a:lnTo>
                    <a:pt x="477" y="191"/>
                  </a:lnTo>
                  <a:lnTo>
                    <a:pt x="192" y="477"/>
                  </a:lnTo>
                  <a:lnTo>
                    <a:pt x="1" y="858"/>
                  </a:lnTo>
                  <a:lnTo>
                    <a:pt x="96" y="1239"/>
                  </a:lnTo>
                  <a:lnTo>
                    <a:pt x="192" y="1620"/>
                  </a:lnTo>
                  <a:lnTo>
                    <a:pt x="477" y="1811"/>
                  </a:lnTo>
                  <a:lnTo>
                    <a:pt x="763" y="1906"/>
                  </a:lnTo>
                  <a:lnTo>
                    <a:pt x="954" y="1906"/>
                  </a:lnTo>
                  <a:lnTo>
                    <a:pt x="1145" y="1811"/>
                  </a:lnTo>
                  <a:lnTo>
                    <a:pt x="1526" y="1620"/>
                  </a:lnTo>
                  <a:lnTo>
                    <a:pt x="1717" y="1239"/>
                  </a:lnTo>
                  <a:lnTo>
                    <a:pt x="1812" y="858"/>
                  </a:lnTo>
                  <a:lnTo>
                    <a:pt x="1621" y="381"/>
                  </a:lnTo>
                  <a:lnTo>
                    <a:pt x="1335" y="95"/>
                  </a:lnTo>
                  <a:lnTo>
                    <a:pt x="114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27"/>
            <p:cNvSpPr/>
            <p:nvPr/>
          </p:nvSpPr>
          <p:spPr>
            <a:xfrm>
              <a:off x="993475" y="3805850"/>
              <a:ext cx="123925" cy="119150"/>
            </a:xfrm>
            <a:custGeom>
              <a:avLst/>
              <a:gdLst/>
              <a:ahLst/>
              <a:cxnLst/>
              <a:rect l="l" t="t" r="r" b="b"/>
              <a:pathLst>
                <a:path w="4957" h="4766" extrusionOk="0">
                  <a:moveTo>
                    <a:pt x="3432" y="0"/>
                  </a:moveTo>
                  <a:lnTo>
                    <a:pt x="3146" y="96"/>
                  </a:lnTo>
                  <a:lnTo>
                    <a:pt x="2955" y="191"/>
                  </a:lnTo>
                  <a:lnTo>
                    <a:pt x="2955" y="286"/>
                  </a:lnTo>
                  <a:lnTo>
                    <a:pt x="2193" y="858"/>
                  </a:lnTo>
                  <a:lnTo>
                    <a:pt x="1621" y="1430"/>
                  </a:lnTo>
                  <a:lnTo>
                    <a:pt x="954" y="2002"/>
                  </a:lnTo>
                  <a:lnTo>
                    <a:pt x="286" y="2669"/>
                  </a:lnTo>
                  <a:lnTo>
                    <a:pt x="96" y="2764"/>
                  </a:lnTo>
                  <a:lnTo>
                    <a:pt x="0" y="2955"/>
                  </a:lnTo>
                  <a:lnTo>
                    <a:pt x="0" y="3146"/>
                  </a:lnTo>
                  <a:lnTo>
                    <a:pt x="96" y="3241"/>
                  </a:lnTo>
                  <a:lnTo>
                    <a:pt x="286" y="3432"/>
                  </a:lnTo>
                  <a:lnTo>
                    <a:pt x="382" y="3432"/>
                  </a:lnTo>
                  <a:lnTo>
                    <a:pt x="668" y="3336"/>
                  </a:lnTo>
                  <a:lnTo>
                    <a:pt x="1239" y="2955"/>
                  </a:lnTo>
                  <a:lnTo>
                    <a:pt x="2193" y="2002"/>
                  </a:lnTo>
                  <a:lnTo>
                    <a:pt x="2383" y="1811"/>
                  </a:lnTo>
                  <a:lnTo>
                    <a:pt x="2955" y="1335"/>
                  </a:lnTo>
                  <a:lnTo>
                    <a:pt x="3146" y="1239"/>
                  </a:lnTo>
                  <a:lnTo>
                    <a:pt x="3336" y="1239"/>
                  </a:lnTo>
                  <a:lnTo>
                    <a:pt x="3432" y="1430"/>
                  </a:lnTo>
                  <a:lnTo>
                    <a:pt x="3622" y="2192"/>
                  </a:lnTo>
                  <a:lnTo>
                    <a:pt x="4004" y="4194"/>
                  </a:lnTo>
                  <a:lnTo>
                    <a:pt x="4099" y="4385"/>
                  </a:lnTo>
                  <a:lnTo>
                    <a:pt x="4194" y="4575"/>
                  </a:lnTo>
                  <a:lnTo>
                    <a:pt x="4385" y="4671"/>
                  </a:lnTo>
                  <a:lnTo>
                    <a:pt x="4575" y="4766"/>
                  </a:lnTo>
                  <a:lnTo>
                    <a:pt x="4671" y="4671"/>
                  </a:lnTo>
                  <a:lnTo>
                    <a:pt x="4861" y="4575"/>
                  </a:lnTo>
                  <a:lnTo>
                    <a:pt x="4957" y="4289"/>
                  </a:lnTo>
                  <a:lnTo>
                    <a:pt x="4861" y="4003"/>
                  </a:lnTo>
                  <a:lnTo>
                    <a:pt x="4671" y="2955"/>
                  </a:lnTo>
                  <a:lnTo>
                    <a:pt x="4480" y="1907"/>
                  </a:lnTo>
                  <a:lnTo>
                    <a:pt x="4194" y="858"/>
                  </a:lnTo>
                  <a:lnTo>
                    <a:pt x="4004" y="382"/>
                  </a:lnTo>
                  <a:lnTo>
                    <a:pt x="3718" y="96"/>
                  </a:lnTo>
                  <a:lnTo>
                    <a:pt x="343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27"/>
            <p:cNvSpPr/>
            <p:nvPr/>
          </p:nvSpPr>
          <p:spPr>
            <a:xfrm>
              <a:off x="1648750" y="4282400"/>
              <a:ext cx="121550" cy="121550"/>
            </a:xfrm>
            <a:custGeom>
              <a:avLst/>
              <a:gdLst/>
              <a:ahLst/>
              <a:cxnLst/>
              <a:rect l="l" t="t" r="r" b="b"/>
              <a:pathLst>
                <a:path w="4862" h="4862" extrusionOk="0">
                  <a:moveTo>
                    <a:pt x="2955" y="1"/>
                  </a:moveTo>
                  <a:lnTo>
                    <a:pt x="2669" y="96"/>
                  </a:lnTo>
                  <a:lnTo>
                    <a:pt x="2193" y="382"/>
                  </a:lnTo>
                  <a:lnTo>
                    <a:pt x="382" y="1621"/>
                  </a:lnTo>
                  <a:lnTo>
                    <a:pt x="96" y="1812"/>
                  </a:lnTo>
                  <a:lnTo>
                    <a:pt x="1" y="2003"/>
                  </a:lnTo>
                  <a:lnTo>
                    <a:pt x="1" y="2193"/>
                  </a:lnTo>
                  <a:lnTo>
                    <a:pt x="1" y="2384"/>
                  </a:lnTo>
                  <a:lnTo>
                    <a:pt x="191" y="2479"/>
                  </a:lnTo>
                  <a:lnTo>
                    <a:pt x="382" y="2479"/>
                  </a:lnTo>
                  <a:lnTo>
                    <a:pt x="668" y="2384"/>
                  </a:lnTo>
                  <a:lnTo>
                    <a:pt x="858" y="2289"/>
                  </a:lnTo>
                  <a:lnTo>
                    <a:pt x="1621" y="1717"/>
                  </a:lnTo>
                  <a:lnTo>
                    <a:pt x="2479" y="1240"/>
                  </a:lnTo>
                  <a:lnTo>
                    <a:pt x="2669" y="1145"/>
                  </a:lnTo>
                  <a:lnTo>
                    <a:pt x="2860" y="1145"/>
                  </a:lnTo>
                  <a:lnTo>
                    <a:pt x="2955" y="1335"/>
                  </a:lnTo>
                  <a:lnTo>
                    <a:pt x="3051" y="1621"/>
                  </a:lnTo>
                  <a:lnTo>
                    <a:pt x="3241" y="2289"/>
                  </a:lnTo>
                  <a:lnTo>
                    <a:pt x="3813" y="3814"/>
                  </a:lnTo>
                  <a:lnTo>
                    <a:pt x="3813" y="3909"/>
                  </a:lnTo>
                  <a:lnTo>
                    <a:pt x="3908" y="4290"/>
                  </a:lnTo>
                  <a:lnTo>
                    <a:pt x="4099" y="4576"/>
                  </a:lnTo>
                  <a:lnTo>
                    <a:pt x="4290" y="4767"/>
                  </a:lnTo>
                  <a:lnTo>
                    <a:pt x="4480" y="4862"/>
                  </a:lnTo>
                  <a:lnTo>
                    <a:pt x="4671" y="4767"/>
                  </a:lnTo>
                  <a:lnTo>
                    <a:pt x="4862" y="4576"/>
                  </a:lnTo>
                  <a:lnTo>
                    <a:pt x="4862" y="4290"/>
                  </a:lnTo>
                  <a:lnTo>
                    <a:pt x="4766" y="4004"/>
                  </a:lnTo>
                  <a:lnTo>
                    <a:pt x="3718" y="668"/>
                  </a:lnTo>
                  <a:lnTo>
                    <a:pt x="3623" y="478"/>
                  </a:lnTo>
                  <a:lnTo>
                    <a:pt x="3337" y="96"/>
                  </a:lnTo>
                  <a:lnTo>
                    <a:pt x="3146"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27"/>
            <p:cNvSpPr/>
            <p:nvPr/>
          </p:nvSpPr>
          <p:spPr>
            <a:xfrm>
              <a:off x="1608250" y="4067950"/>
              <a:ext cx="114400" cy="109650"/>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27"/>
            <p:cNvSpPr/>
            <p:nvPr/>
          </p:nvSpPr>
          <p:spPr>
            <a:xfrm>
              <a:off x="1837000" y="4172800"/>
              <a:ext cx="119175" cy="109625"/>
            </a:xfrm>
            <a:custGeom>
              <a:avLst/>
              <a:gdLst/>
              <a:ahLst/>
              <a:cxnLst/>
              <a:rect l="l" t="t" r="r" b="b"/>
              <a:pathLst>
                <a:path w="4767" h="4385" extrusionOk="0">
                  <a:moveTo>
                    <a:pt x="3146" y="1"/>
                  </a:moveTo>
                  <a:lnTo>
                    <a:pt x="2955" y="96"/>
                  </a:lnTo>
                  <a:lnTo>
                    <a:pt x="2669" y="191"/>
                  </a:lnTo>
                  <a:lnTo>
                    <a:pt x="2383" y="287"/>
                  </a:lnTo>
                  <a:lnTo>
                    <a:pt x="1811" y="668"/>
                  </a:lnTo>
                  <a:lnTo>
                    <a:pt x="1049" y="1335"/>
                  </a:lnTo>
                  <a:lnTo>
                    <a:pt x="286" y="1907"/>
                  </a:lnTo>
                  <a:lnTo>
                    <a:pt x="96" y="2002"/>
                  </a:lnTo>
                  <a:lnTo>
                    <a:pt x="0" y="2193"/>
                  </a:lnTo>
                  <a:lnTo>
                    <a:pt x="0" y="2383"/>
                  </a:lnTo>
                  <a:lnTo>
                    <a:pt x="96" y="2479"/>
                  </a:lnTo>
                  <a:lnTo>
                    <a:pt x="191" y="2574"/>
                  </a:lnTo>
                  <a:lnTo>
                    <a:pt x="382" y="2669"/>
                  </a:lnTo>
                  <a:lnTo>
                    <a:pt x="668" y="2574"/>
                  </a:lnTo>
                  <a:lnTo>
                    <a:pt x="763" y="2479"/>
                  </a:lnTo>
                  <a:lnTo>
                    <a:pt x="1144" y="2193"/>
                  </a:lnTo>
                  <a:lnTo>
                    <a:pt x="1907" y="1621"/>
                  </a:lnTo>
                  <a:lnTo>
                    <a:pt x="2479" y="1240"/>
                  </a:lnTo>
                  <a:lnTo>
                    <a:pt x="2764" y="1049"/>
                  </a:lnTo>
                  <a:lnTo>
                    <a:pt x="3050" y="954"/>
                  </a:lnTo>
                  <a:lnTo>
                    <a:pt x="3241" y="954"/>
                  </a:lnTo>
                  <a:lnTo>
                    <a:pt x="3336" y="1049"/>
                  </a:lnTo>
                  <a:lnTo>
                    <a:pt x="3432" y="1335"/>
                  </a:lnTo>
                  <a:lnTo>
                    <a:pt x="3527" y="1907"/>
                  </a:lnTo>
                  <a:lnTo>
                    <a:pt x="3622" y="2383"/>
                  </a:lnTo>
                  <a:lnTo>
                    <a:pt x="3718" y="3241"/>
                  </a:lnTo>
                  <a:lnTo>
                    <a:pt x="3908" y="4004"/>
                  </a:lnTo>
                  <a:lnTo>
                    <a:pt x="4099" y="4290"/>
                  </a:lnTo>
                  <a:lnTo>
                    <a:pt x="4194" y="4290"/>
                  </a:lnTo>
                  <a:lnTo>
                    <a:pt x="4290" y="4385"/>
                  </a:lnTo>
                  <a:lnTo>
                    <a:pt x="4575" y="4290"/>
                  </a:lnTo>
                  <a:lnTo>
                    <a:pt x="4766" y="4099"/>
                  </a:lnTo>
                  <a:lnTo>
                    <a:pt x="4766" y="3813"/>
                  </a:lnTo>
                  <a:lnTo>
                    <a:pt x="4671" y="3622"/>
                  </a:lnTo>
                  <a:lnTo>
                    <a:pt x="4575" y="2765"/>
                  </a:lnTo>
                  <a:lnTo>
                    <a:pt x="4480" y="1907"/>
                  </a:lnTo>
                  <a:lnTo>
                    <a:pt x="4385" y="1430"/>
                  </a:lnTo>
                  <a:lnTo>
                    <a:pt x="4290" y="954"/>
                  </a:lnTo>
                  <a:lnTo>
                    <a:pt x="4004" y="477"/>
                  </a:lnTo>
                  <a:lnTo>
                    <a:pt x="3813" y="287"/>
                  </a:lnTo>
                  <a:lnTo>
                    <a:pt x="3622" y="191"/>
                  </a:lnTo>
                  <a:lnTo>
                    <a:pt x="3432"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27"/>
            <p:cNvSpPr/>
            <p:nvPr/>
          </p:nvSpPr>
          <p:spPr>
            <a:xfrm>
              <a:off x="1570125" y="3624750"/>
              <a:ext cx="109625" cy="116775"/>
            </a:xfrm>
            <a:custGeom>
              <a:avLst/>
              <a:gdLst/>
              <a:ahLst/>
              <a:cxnLst/>
              <a:rect l="l" t="t" r="r" b="b"/>
              <a:pathLst>
                <a:path w="4385" h="4671" extrusionOk="0">
                  <a:moveTo>
                    <a:pt x="2478" y="0"/>
                  </a:moveTo>
                  <a:lnTo>
                    <a:pt x="2288" y="96"/>
                  </a:lnTo>
                  <a:lnTo>
                    <a:pt x="2002" y="286"/>
                  </a:lnTo>
                  <a:lnTo>
                    <a:pt x="1525" y="668"/>
                  </a:lnTo>
                  <a:lnTo>
                    <a:pt x="1144" y="1049"/>
                  </a:lnTo>
                  <a:lnTo>
                    <a:pt x="286" y="2097"/>
                  </a:lnTo>
                  <a:lnTo>
                    <a:pt x="191" y="2193"/>
                  </a:lnTo>
                  <a:lnTo>
                    <a:pt x="96" y="2383"/>
                  </a:lnTo>
                  <a:lnTo>
                    <a:pt x="0" y="2574"/>
                  </a:lnTo>
                  <a:lnTo>
                    <a:pt x="0" y="2765"/>
                  </a:lnTo>
                  <a:lnTo>
                    <a:pt x="96" y="2860"/>
                  </a:lnTo>
                  <a:lnTo>
                    <a:pt x="286" y="2955"/>
                  </a:lnTo>
                  <a:lnTo>
                    <a:pt x="382" y="2955"/>
                  </a:lnTo>
                  <a:lnTo>
                    <a:pt x="667" y="2860"/>
                  </a:lnTo>
                  <a:lnTo>
                    <a:pt x="858" y="2669"/>
                  </a:lnTo>
                  <a:lnTo>
                    <a:pt x="1430" y="2002"/>
                  </a:lnTo>
                  <a:lnTo>
                    <a:pt x="1716" y="1621"/>
                  </a:lnTo>
                  <a:lnTo>
                    <a:pt x="1811" y="1525"/>
                  </a:lnTo>
                  <a:lnTo>
                    <a:pt x="2002" y="1335"/>
                  </a:lnTo>
                  <a:lnTo>
                    <a:pt x="2288" y="1240"/>
                  </a:lnTo>
                  <a:lnTo>
                    <a:pt x="2383" y="1240"/>
                  </a:lnTo>
                  <a:lnTo>
                    <a:pt x="2574" y="1430"/>
                  </a:lnTo>
                  <a:lnTo>
                    <a:pt x="2860" y="2097"/>
                  </a:lnTo>
                  <a:lnTo>
                    <a:pt x="3050" y="2765"/>
                  </a:lnTo>
                  <a:lnTo>
                    <a:pt x="3241" y="3622"/>
                  </a:lnTo>
                  <a:lnTo>
                    <a:pt x="3527" y="4290"/>
                  </a:lnTo>
                  <a:lnTo>
                    <a:pt x="3718" y="4576"/>
                  </a:lnTo>
                  <a:lnTo>
                    <a:pt x="3908" y="4671"/>
                  </a:lnTo>
                  <a:lnTo>
                    <a:pt x="4194" y="4576"/>
                  </a:lnTo>
                  <a:lnTo>
                    <a:pt x="4385" y="4385"/>
                  </a:lnTo>
                  <a:lnTo>
                    <a:pt x="4385" y="4194"/>
                  </a:lnTo>
                  <a:lnTo>
                    <a:pt x="4289" y="3908"/>
                  </a:lnTo>
                  <a:lnTo>
                    <a:pt x="4099" y="3432"/>
                  </a:lnTo>
                  <a:lnTo>
                    <a:pt x="4003" y="2955"/>
                  </a:lnTo>
                  <a:lnTo>
                    <a:pt x="3813" y="2288"/>
                  </a:lnTo>
                  <a:lnTo>
                    <a:pt x="3527" y="1621"/>
                  </a:lnTo>
                  <a:lnTo>
                    <a:pt x="3050" y="477"/>
                  </a:lnTo>
                  <a:lnTo>
                    <a:pt x="2955" y="286"/>
                  </a:lnTo>
                  <a:lnTo>
                    <a:pt x="2764" y="96"/>
                  </a:lnTo>
                  <a:lnTo>
                    <a:pt x="247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27"/>
            <p:cNvSpPr/>
            <p:nvPr/>
          </p:nvSpPr>
          <p:spPr>
            <a:xfrm>
              <a:off x="1353275" y="3562800"/>
              <a:ext cx="121550" cy="109625"/>
            </a:xfrm>
            <a:custGeom>
              <a:avLst/>
              <a:gdLst/>
              <a:ahLst/>
              <a:cxnLst/>
              <a:rect l="l" t="t" r="r" b="b"/>
              <a:pathLst>
                <a:path w="4862" h="4385" extrusionOk="0">
                  <a:moveTo>
                    <a:pt x="2860" y="0"/>
                  </a:moveTo>
                  <a:lnTo>
                    <a:pt x="2384" y="191"/>
                  </a:lnTo>
                  <a:lnTo>
                    <a:pt x="668" y="1335"/>
                  </a:lnTo>
                  <a:lnTo>
                    <a:pt x="287" y="1621"/>
                  </a:lnTo>
                  <a:lnTo>
                    <a:pt x="96" y="1811"/>
                  </a:lnTo>
                  <a:lnTo>
                    <a:pt x="1" y="2002"/>
                  </a:lnTo>
                  <a:lnTo>
                    <a:pt x="1" y="2097"/>
                  </a:lnTo>
                  <a:lnTo>
                    <a:pt x="96" y="2288"/>
                  </a:lnTo>
                  <a:lnTo>
                    <a:pt x="287" y="2383"/>
                  </a:lnTo>
                  <a:lnTo>
                    <a:pt x="382" y="2383"/>
                  </a:lnTo>
                  <a:lnTo>
                    <a:pt x="477" y="2288"/>
                  </a:lnTo>
                  <a:lnTo>
                    <a:pt x="954" y="2097"/>
                  </a:lnTo>
                  <a:lnTo>
                    <a:pt x="1907" y="1430"/>
                  </a:lnTo>
                  <a:lnTo>
                    <a:pt x="2479" y="1144"/>
                  </a:lnTo>
                  <a:lnTo>
                    <a:pt x="2670" y="1049"/>
                  </a:lnTo>
                  <a:lnTo>
                    <a:pt x="2860" y="953"/>
                  </a:lnTo>
                  <a:lnTo>
                    <a:pt x="3051" y="953"/>
                  </a:lnTo>
                  <a:lnTo>
                    <a:pt x="3146" y="1049"/>
                  </a:lnTo>
                  <a:lnTo>
                    <a:pt x="3241" y="1239"/>
                  </a:lnTo>
                  <a:lnTo>
                    <a:pt x="3241" y="1525"/>
                  </a:lnTo>
                  <a:lnTo>
                    <a:pt x="3432" y="1907"/>
                  </a:lnTo>
                  <a:lnTo>
                    <a:pt x="3718" y="3146"/>
                  </a:lnTo>
                  <a:lnTo>
                    <a:pt x="4004" y="4099"/>
                  </a:lnTo>
                  <a:lnTo>
                    <a:pt x="4290" y="4385"/>
                  </a:lnTo>
                  <a:lnTo>
                    <a:pt x="4480" y="4385"/>
                  </a:lnTo>
                  <a:lnTo>
                    <a:pt x="4766" y="4289"/>
                  </a:lnTo>
                  <a:lnTo>
                    <a:pt x="4862" y="4194"/>
                  </a:lnTo>
                  <a:lnTo>
                    <a:pt x="4862" y="4003"/>
                  </a:lnTo>
                  <a:lnTo>
                    <a:pt x="4862" y="3718"/>
                  </a:lnTo>
                  <a:lnTo>
                    <a:pt x="4385" y="2288"/>
                  </a:lnTo>
                  <a:lnTo>
                    <a:pt x="4099" y="1239"/>
                  </a:lnTo>
                  <a:lnTo>
                    <a:pt x="4004" y="1049"/>
                  </a:lnTo>
                  <a:lnTo>
                    <a:pt x="3718" y="382"/>
                  </a:lnTo>
                  <a:lnTo>
                    <a:pt x="3527" y="96"/>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27"/>
            <p:cNvSpPr/>
            <p:nvPr/>
          </p:nvSpPr>
          <p:spPr>
            <a:xfrm>
              <a:off x="1191250" y="3896400"/>
              <a:ext cx="112025" cy="102475"/>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27"/>
            <p:cNvSpPr/>
            <p:nvPr/>
          </p:nvSpPr>
          <p:spPr>
            <a:xfrm>
              <a:off x="1832225" y="3751050"/>
              <a:ext cx="112025" cy="102475"/>
            </a:xfrm>
            <a:custGeom>
              <a:avLst/>
              <a:gdLst/>
              <a:ahLst/>
              <a:cxnLst/>
              <a:rect l="l" t="t" r="r" b="b"/>
              <a:pathLst>
                <a:path w="4481" h="4099" extrusionOk="0">
                  <a:moveTo>
                    <a:pt x="3146" y="0"/>
                  </a:moveTo>
                  <a:lnTo>
                    <a:pt x="2860" y="95"/>
                  </a:lnTo>
                  <a:lnTo>
                    <a:pt x="2288" y="381"/>
                  </a:lnTo>
                  <a:lnTo>
                    <a:pt x="1812" y="858"/>
                  </a:lnTo>
                  <a:lnTo>
                    <a:pt x="1526" y="1049"/>
                  </a:lnTo>
                  <a:lnTo>
                    <a:pt x="954" y="1620"/>
                  </a:lnTo>
                  <a:lnTo>
                    <a:pt x="287" y="2192"/>
                  </a:lnTo>
                  <a:lnTo>
                    <a:pt x="96" y="2288"/>
                  </a:lnTo>
                  <a:lnTo>
                    <a:pt x="1" y="2478"/>
                  </a:lnTo>
                  <a:lnTo>
                    <a:pt x="1" y="2669"/>
                  </a:lnTo>
                  <a:lnTo>
                    <a:pt x="191" y="2859"/>
                  </a:lnTo>
                  <a:lnTo>
                    <a:pt x="382" y="2955"/>
                  </a:lnTo>
                  <a:lnTo>
                    <a:pt x="477" y="2955"/>
                  </a:lnTo>
                  <a:lnTo>
                    <a:pt x="763" y="2764"/>
                  </a:lnTo>
                  <a:lnTo>
                    <a:pt x="1335" y="2383"/>
                  </a:lnTo>
                  <a:lnTo>
                    <a:pt x="2193" y="1620"/>
                  </a:lnTo>
                  <a:lnTo>
                    <a:pt x="2384" y="1430"/>
                  </a:lnTo>
                  <a:lnTo>
                    <a:pt x="2670" y="1239"/>
                  </a:lnTo>
                  <a:lnTo>
                    <a:pt x="2860" y="1144"/>
                  </a:lnTo>
                  <a:lnTo>
                    <a:pt x="3051" y="1239"/>
                  </a:lnTo>
                  <a:lnTo>
                    <a:pt x="3146" y="1430"/>
                  </a:lnTo>
                  <a:lnTo>
                    <a:pt x="3241" y="1811"/>
                  </a:lnTo>
                  <a:lnTo>
                    <a:pt x="3623" y="3622"/>
                  </a:lnTo>
                  <a:lnTo>
                    <a:pt x="3718" y="3908"/>
                  </a:lnTo>
                  <a:lnTo>
                    <a:pt x="3909" y="4099"/>
                  </a:lnTo>
                  <a:lnTo>
                    <a:pt x="4099" y="4099"/>
                  </a:lnTo>
                  <a:lnTo>
                    <a:pt x="4385" y="4003"/>
                  </a:lnTo>
                  <a:lnTo>
                    <a:pt x="4481" y="3813"/>
                  </a:lnTo>
                  <a:lnTo>
                    <a:pt x="4481" y="3431"/>
                  </a:lnTo>
                  <a:lnTo>
                    <a:pt x="4004" y="1334"/>
                  </a:lnTo>
                  <a:lnTo>
                    <a:pt x="3909" y="953"/>
                  </a:lnTo>
                  <a:lnTo>
                    <a:pt x="3623" y="286"/>
                  </a:lnTo>
                  <a:lnTo>
                    <a:pt x="3527" y="95"/>
                  </a:lnTo>
                  <a:lnTo>
                    <a:pt x="333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27"/>
            <p:cNvSpPr/>
            <p:nvPr/>
          </p:nvSpPr>
          <p:spPr>
            <a:xfrm>
              <a:off x="1400950" y="3986950"/>
              <a:ext cx="112000" cy="97700"/>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27"/>
            <p:cNvSpPr/>
            <p:nvPr/>
          </p:nvSpPr>
          <p:spPr>
            <a:xfrm>
              <a:off x="1205550" y="4079875"/>
              <a:ext cx="114400" cy="102475"/>
            </a:xfrm>
            <a:custGeom>
              <a:avLst/>
              <a:gdLst/>
              <a:ahLst/>
              <a:cxnLst/>
              <a:rect l="l" t="t" r="r" b="b"/>
              <a:pathLst>
                <a:path w="4576" h="4099" extrusionOk="0">
                  <a:moveTo>
                    <a:pt x="2383" y="0"/>
                  </a:moveTo>
                  <a:lnTo>
                    <a:pt x="2097" y="191"/>
                  </a:lnTo>
                  <a:lnTo>
                    <a:pt x="1621" y="572"/>
                  </a:lnTo>
                  <a:lnTo>
                    <a:pt x="763" y="1335"/>
                  </a:lnTo>
                  <a:lnTo>
                    <a:pt x="286" y="1811"/>
                  </a:lnTo>
                  <a:lnTo>
                    <a:pt x="96" y="2002"/>
                  </a:lnTo>
                  <a:lnTo>
                    <a:pt x="0" y="2288"/>
                  </a:lnTo>
                  <a:lnTo>
                    <a:pt x="96" y="2574"/>
                  </a:lnTo>
                  <a:lnTo>
                    <a:pt x="572" y="2574"/>
                  </a:lnTo>
                  <a:lnTo>
                    <a:pt x="763" y="2478"/>
                  </a:lnTo>
                  <a:lnTo>
                    <a:pt x="953" y="2193"/>
                  </a:lnTo>
                  <a:lnTo>
                    <a:pt x="1335" y="1907"/>
                  </a:lnTo>
                  <a:lnTo>
                    <a:pt x="2193" y="1239"/>
                  </a:lnTo>
                  <a:lnTo>
                    <a:pt x="2478" y="1144"/>
                  </a:lnTo>
                  <a:lnTo>
                    <a:pt x="2574" y="1144"/>
                  </a:lnTo>
                  <a:lnTo>
                    <a:pt x="2764" y="1335"/>
                  </a:lnTo>
                  <a:lnTo>
                    <a:pt x="2955" y="1811"/>
                  </a:lnTo>
                  <a:lnTo>
                    <a:pt x="3146" y="2288"/>
                  </a:lnTo>
                  <a:lnTo>
                    <a:pt x="3622" y="3622"/>
                  </a:lnTo>
                  <a:lnTo>
                    <a:pt x="3908" y="4004"/>
                  </a:lnTo>
                  <a:lnTo>
                    <a:pt x="4003" y="4004"/>
                  </a:lnTo>
                  <a:lnTo>
                    <a:pt x="4099" y="4099"/>
                  </a:lnTo>
                  <a:lnTo>
                    <a:pt x="4385" y="4004"/>
                  </a:lnTo>
                  <a:lnTo>
                    <a:pt x="4575" y="3813"/>
                  </a:lnTo>
                  <a:lnTo>
                    <a:pt x="4575" y="3622"/>
                  </a:lnTo>
                  <a:lnTo>
                    <a:pt x="4385" y="3241"/>
                  </a:lnTo>
                  <a:lnTo>
                    <a:pt x="4099" y="2478"/>
                  </a:lnTo>
                  <a:lnTo>
                    <a:pt x="3622" y="1144"/>
                  </a:lnTo>
                  <a:lnTo>
                    <a:pt x="3241" y="382"/>
                  </a:lnTo>
                  <a:lnTo>
                    <a:pt x="2955" y="96"/>
                  </a:lnTo>
                  <a:lnTo>
                    <a:pt x="286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27"/>
            <p:cNvSpPr/>
            <p:nvPr/>
          </p:nvSpPr>
          <p:spPr>
            <a:xfrm>
              <a:off x="1794100" y="3948825"/>
              <a:ext cx="116800" cy="90550"/>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27"/>
            <p:cNvSpPr/>
            <p:nvPr/>
          </p:nvSpPr>
          <p:spPr>
            <a:xfrm>
              <a:off x="1403325" y="3758200"/>
              <a:ext cx="102475" cy="107250"/>
            </a:xfrm>
            <a:custGeom>
              <a:avLst/>
              <a:gdLst/>
              <a:ahLst/>
              <a:cxnLst/>
              <a:rect l="l" t="t" r="r" b="b"/>
              <a:pathLst>
                <a:path w="4099" h="4290" extrusionOk="0">
                  <a:moveTo>
                    <a:pt x="2097" y="0"/>
                  </a:moveTo>
                  <a:lnTo>
                    <a:pt x="1907" y="191"/>
                  </a:lnTo>
                  <a:lnTo>
                    <a:pt x="1525" y="381"/>
                  </a:lnTo>
                  <a:lnTo>
                    <a:pt x="763" y="1239"/>
                  </a:lnTo>
                  <a:lnTo>
                    <a:pt x="96" y="1906"/>
                  </a:lnTo>
                  <a:lnTo>
                    <a:pt x="0" y="2002"/>
                  </a:lnTo>
                  <a:lnTo>
                    <a:pt x="0" y="2288"/>
                  </a:lnTo>
                  <a:lnTo>
                    <a:pt x="96" y="2478"/>
                  </a:lnTo>
                  <a:lnTo>
                    <a:pt x="191" y="2573"/>
                  </a:lnTo>
                  <a:lnTo>
                    <a:pt x="477" y="2573"/>
                  </a:lnTo>
                  <a:lnTo>
                    <a:pt x="763" y="2383"/>
                  </a:lnTo>
                  <a:lnTo>
                    <a:pt x="1430" y="1716"/>
                  </a:lnTo>
                  <a:lnTo>
                    <a:pt x="1525" y="1620"/>
                  </a:lnTo>
                  <a:lnTo>
                    <a:pt x="1811" y="1239"/>
                  </a:lnTo>
                  <a:lnTo>
                    <a:pt x="2193" y="1239"/>
                  </a:lnTo>
                  <a:lnTo>
                    <a:pt x="2288" y="1334"/>
                  </a:lnTo>
                  <a:lnTo>
                    <a:pt x="2383" y="1525"/>
                  </a:lnTo>
                  <a:lnTo>
                    <a:pt x="2764" y="2764"/>
                  </a:lnTo>
                  <a:lnTo>
                    <a:pt x="3241" y="3908"/>
                  </a:lnTo>
                  <a:lnTo>
                    <a:pt x="3432" y="4194"/>
                  </a:lnTo>
                  <a:lnTo>
                    <a:pt x="3718" y="4289"/>
                  </a:lnTo>
                  <a:lnTo>
                    <a:pt x="4003" y="4289"/>
                  </a:lnTo>
                  <a:lnTo>
                    <a:pt x="4099" y="4003"/>
                  </a:lnTo>
                  <a:lnTo>
                    <a:pt x="4099" y="3908"/>
                  </a:lnTo>
                  <a:lnTo>
                    <a:pt x="4003" y="3527"/>
                  </a:lnTo>
                  <a:lnTo>
                    <a:pt x="3432" y="2002"/>
                  </a:lnTo>
                  <a:lnTo>
                    <a:pt x="3241" y="1430"/>
                  </a:lnTo>
                  <a:lnTo>
                    <a:pt x="3050" y="953"/>
                  </a:lnTo>
                  <a:lnTo>
                    <a:pt x="2860" y="477"/>
                  </a:lnTo>
                  <a:lnTo>
                    <a:pt x="2669" y="95"/>
                  </a:lnTo>
                  <a:lnTo>
                    <a:pt x="257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27"/>
            <p:cNvSpPr/>
            <p:nvPr/>
          </p:nvSpPr>
          <p:spPr>
            <a:xfrm>
              <a:off x="764725" y="3572325"/>
              <a:ext cx="104875" cy="107250"/>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27"/>
            <p:cNvSpPr/>
            <p:nvPr/>
          </p:nvSpPr>
          <p:spPr>
            <a:xfrm>
              <a:off x="1570125" y="3832050"/>
              <a:ext cx="95325" cy="100100"/>
            </a:xfrm>
            <a:custGeom>
              <a:avLst/>
              <a:gdLst/>
              <a:ahLst/>
              <a:cxnLst/>
              <a:rect l="l" t="t" r="r" b="b"/>
              <a:pathLst>
                <a:path w="3813" h="4004" extrusionOk="0">
                  <a:moveTo>
                    <a:pt x="2574" y="1"/>
                  </a:moveTo>
                  <a:lnTo>
                    <a:pt x="2383" y="96"/>
                  </a:lnTo>
                  <a:lnTo>
                    <a:pt x="2002" y="287"/>
                  </a:lnTo>
                  <a:lnTo>
                    <a:pt x="1144" y="763"/>
                  </a:lnTo>
                  <a:lnTo>
                    <a:pt x="286" y="1335"/>
                  </a:lnTo>
                  <a:lnTo>
                    <a:pt x="96" y="1526"/>
                  </a:lnTo>
                  <a:lnTo>
                    <a:pt x="0" y="1812"/>
                  </a:lnTo>
                  <a:lnTo>
                    <a:pt x="0" y="2002"/>
                  </a:lnTo>
                  <a:lnTo>
                    <a:pt x="191" y="2193"/>
                  </a:lnTo>
                  <a:lnTo>
                    <a:pt x="477" y="2193"/>
                  </a:lnTo>
                  <a:lnTo>
                    <a:pt x="667" y="2098"/>
                  </a:lnTo>
                  <a:lnTo>
                    <a:pt x="1811" y="1335"/>
                  </a:lnTo>
                  <a:lnTo>
                    <a:pt x="2002" y="1144"/>
                  </a:lnTo>
                  <a:lnTo>
                    <a:pt x="2192" y="1144"/>
                  </a:lnTo>
                  <a:lnTo>
                    <a:pt x="2383" y="1240"/>
                  </a:lnTo>
                  <a:lnTo>
                    <a:pt x="2478" y="1430"/>
                  </a:lnTo>
                  <a:lnTo>
                    <a:pt x="2574" y="1907"/>
                  </a:lnTo>
                  <a:lnTo>
                    <a:pt x="2669" y="2479"/>
                  </a:lnTo>
                  <a:lnTo>
                    <a:pt x="2860" y="3337"/>
                  </a:lnTo>
                  <a:lnTo>
                    <a:pt x="3146" y="3909"/>
                  </a:lnTo>
                  <a:lnTo>
                    <a:pt x="3241" y="4004"/>
                  </a:lnTo>
                  <a:lnTo>
                    <a:pt x="3432" y="4004"/>
                  </a:lnTo>
                  <a:lnTo>
                    <a:pt x="3622" y="3909"/>
                  </a:lnTo>
                  <a:lnTo>
                    <a:pt x="3813" y="3813"/>
                  </a:lnTo>
                  <a:lnTo>
                    <a:pt x="3813" y="3623"/>
                  </a:lnTo>
                  <a:lnTo>
                    <a:pt x="3813" y="3432"/>
                  </a:lnTo>
                  <a:lnTo>
                    <a:pt x="3146" y="668"/>
                  </a:lnTo>
                  <a:lnTo>
                    <a:pt x="3050" y="287"/>
                  </a:lnTo>
                  <a:lnTo>
                    <a:pt x="2860"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27"/>
            <p:cNvSpPr/>
            <p:nvPr/>
          </p:nvSpPr>
          <p:spPr>
            <a:xfrm>
              <a:off x="1236525" y="4303850"/>
              <a:ext cx="109625" cy="85825"/>
            </a:xfrm>
            <a:custGeom>
              <a:avLst/>
              <a:gdLst/>
              <a:ahLst/>
              <a:cxnLst/>
              <a:rect l="l" t="t" r="r" b="b"/>
              <a:pathLst>
                <a:path w="4385" h="3433" extrusionOk="0">
                  <a:moveTo>
                    <a:pt x="2383" y="1"/>
                  </a:moveTo>
                  <a:lnTo>
                    <a:pt x="2097" y="191"/>
                  </a:lnTo>
                  <a:lnTo>
                    <a:pt x="1335" y="668"/>
                  </a:lnTo>
                  <a:lnTo>
                    <a:pt x="668" y="1145"/>
                  </a:lnTo>
                  <a:lnTo>
                    <a:pt x="96" y="1621"/>
                  </a:lnTo>
                  <a:lnTo>
                    <a:pt x="0" y="1812"/>
                  </a:lnTo>
                  <a:lnTo>
                    <a:pt x="0" y="2002"/>
                  </a:lnTo>
                  <a:lnTo>
                    <a:pt x="96" y="2193"/>
                  </a:lnTo>
                  <a:lnTo>
                    <a:pt x="286" y="2288"/>
                  </a:lnTo>
                  <a:lnTo>
                    <a:pt x="477" y="2193"/>
                  </a:lnTo>
                  <a:lnTo>
                    <a:pt x="858" y="2002"/>
                  </a:lnTo>
                  <a:lnTo>
                    <a:pt x="1144" y="1812"/>
                  </a:lnTo>
                  <a:lnTo>
                    <a:pt x="2193" y="1049"/>
                  </a:lnTo>
                  <a:lnTo>
                    <a:pt x="2383" y="954"/>
                  </a:lnTo>
                  <a:lnTo>
                    <a:pt x="2574" y="1049"/>
                  </a:lnTo>
                  <a:lnTo>
                    <a:pt x="2669" y="1240"/>
                  </a:lnTo>
                  <a:lnTo>
                    <a:pt x="2955" y="1812"/>
                  </a:lnTo>
                  <a:lnTo>
                    <a:pt x="3241" y="2574"/>
                  </a:lnTo>
                  <a:lnTo>
                    <a:pt x="3432" y="2956"/>
                  </a:lnTo>
                  <a:lnTo>
                    <a:pt x="3527" y="3146"/>
                  </a:lnTo>
                  <a:lnTo>
                    <a:pt x="3718" y="3337"/>
                  </a:lnTo>
                  <a:lnTo>
                    <a:pt x="3908" y="3432"/>
                  </a:lnTo>
                  <a:lnTo>
                    <a:pt x="4099" y="3432"/>
                  </a:lnTo>
                  <a:lnTo>
                    <a:pt x="4289" y="3241"/>
                  </a:lnTo>
                  <a:lnTo>
                    <a:pt x="4385" y="3051"/>
                  </a:lnTo>
                  <a:lnTo>
                    <a:pt x="4289" y="2765"/>
                  </a:lnTo>
                  <a:lnTo>
                    <a:pt x="4004" y="2193"/>
                  </a:lnTo>
                  <a:lnTo>
                    <a:pt x="3718" y="1335"/>
                  </a:lnTo>
                  <a:lnTo>
                    <a:pt x="3527" y="954"/>
                  </a:lnTo>
                  <a:lnTo>
                    <a:pt x="3432" y="763"/>
                  </a:lnTo>
                  <a:lnTo>
                    <a:pt x="3336" y="668"/>
                  </a:lnTo>
                  <a:lnTo>
                    <a:pt x="3241" y="287"/>
                  </a:lnTo>
                  <a:lnTo>
                    <a:pt x="2955"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27"/>
            <p:cNvSpPr/>
            <p:nvPr/>
          </p:nvSpPr>
          <p:spPr>
            <a:xfrm>
              <a:off x="1193625" y="3674800"/>
              <a:ext cx="100100" cy="92950"/>
            </a:xfrm>
            <a:custGeom>
              <a:avLst/>
              <a:gdLst/>
              <a:ahLst/>
              <a:cxnLst/>
              <a:rect l="l" t="t" r="r" b="b"/>
              <a:pathLst>
                <a:path w="4004" h="3718" extrusionOk="0">
                  <a:moveTo>
                    <a:pt x="2288" y="0"/>
                  </a:moveTo>
                  <a:lnTo>
                    <a:pt x="2193" y="95"/>
                  </a:lnTo>
                  <a:lnTo>
                    <a:pt x="1812" y="191"/>
                  </a:lnTo>
                  <a:lnTo>
                    <a:pt x="191" y="1620"/>
                  </a:lnTo>
                  <a:lnTo>
                    <a:pt x="1" y="1906"/>
                  </a:lnTo>
                  <a:lnTo>
                    <a:pt x="1" y="2097"/>
                  </a:lnTo>
                  <a:lnTo>
                    <a:pt x="1" y="2288"/>
                  </a:lnTo>
                  <a:lnTo>
                    <a:pt x="96" y="2383"/>
                  </a:lnTo>
                  <a:lnTo>
                    <a:pt x="191" y="2478"/>
                  </a:lnTo>
                  <a:lnTo>
                    <a:pt x="382" y="2478"/>
                  </a:lnTo>
                  <a:lnTo>
                    <a:pt x="477" y="2383"/>
                  </a:lnTo>
                  <a:lnTo>
                    <a:pt x="668" y="2288"/>
                  </a:lnTo>
                  <a:lnTo>
                    <a:pt x="859" y="2192"/>
                  </a:lnTo>
                  <a:lnTo>
                    <a:pt x="1144" y="1811"/>
                  </a:lnTo>
                  <a:lnTo>
                    <a:pt x="1812" y="1239"/>
                  </a:lnTo>
                  <a:lnTo>
                    <a:pt x="2098" y="1144"/>
                  </a:lnTo>
                  <a:lnTo>
                    <a:pt x="2288" y="1144"/>
                  </a:lnTo>
                  <a:lnTo>
                    <a:pt x="2384" y="1334"/>
                  </a:lnTo>
                  <a:lnTo>
                    <a:pt x="2574" y="1716"/>
                  </a:lnTo>
                  <a:lnTo>
                    <a:pt x="2860" y="2574"/>
                  </a:lnTo>
                  <a:lnTo>
                    <a:pt x="3146" y="3336"/>
                  </a:lnTo>
                  <a:lnTo>
                    <a:pt x="3432" y="3622"/>
                  </a:lnTo>
                  <a:lnTo>
                    <a:pt x="3623" y="3717"/>
                  </a:lnTo>
                  <a:lnTo>
                    <a:pt x="3813" y="3622"/>
                  </a:lnTo>
                  <a:lnTo>
                    <a:pt x="4004" y="3527"/>
                  </a:lnTo>
                  <a:lnTo>
                    <a:pt x="4004" y="3336"/>
                  </a:lnTo>
                  <a:lnTo>
                    <a:pt x="3909" y="2955"/>
                  </a:lnTo>
                  <a:lnTo>
                    <a:pt x="3718" y="2288"/>
                  </a:lnTo>
                  <a:lnTo>
                    <a:pt x="3051" y="667"/>
                  </a:lnTo>
                  <a:lnTo>
                    <a:pt x="2765" y="286"/>
                  </a:lnTo>
                  <a:lnTo>
                    <a:pt x="2574" y="95"/>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27"/>
            <p:cNvSpPr/>
            <p:nvPr/>
          </p:nvSpPr>
          <p:spPr>
            <a:xfrm>
              <a:off x="1458125" y="4370575"/>
              <a:ext cx="95350" cy="97725"/>
            </a:xfrm>
            <a:custGeom>
              <a:avLst/>
              <a:gdLst/>
              <a:ahLst/>
              <a:cxnLst/>
              <a:rect l="l" t="t" r="r" b="b"/>
              <a:pathLst>
                <a:path w="3814" h="3909" extrusionOk="0">
                  <a:moveTo>
                    <a:pt x="2288" y="1"/>
                  </a:moveTo>
                  <a:lnTo>
                    <a:pt x="2097" y="96"/>
                  </a:lnTo>
                  <a:lnTo>
                    <a:pt x="1716" y="287"/>
                  </a:lnTo>
                  <a:lnTo>
                    <a:pt x="763" y="954"/>
                  </a:lnTo>
                  <a:lnTo>
                    <a:pt x="191" y="1430"/>
                  </a:lnTo>
                  <a:lnTo>
                    <a:pt x="96" y="1621"/>
                  </a:lnTo>
                  <a:lnTo>
                    <a:pt x="1" y="1716"/>
                  </a:lnTo>
                  <a:lnTo>
                    <a:pt x="96" y="1907"/>
                  </a:lnTo>
                  <a:lnTo>
                    <a:pt x="191" y="2097"/>
                  </a:lnTo>
                  <a:lnTo>
                    <a:pt x="572" y="2097"/>
                  </a:lnTo>
                  <a:lnTo>
                    <a:pt x="954" y="1812"/>
                  </a:lnTo>
                  <a:lnTo>
                    <a:pt x="1716" y="1240"/>
                  </a:lnTo>
                  <a:lnTo>
                    <a:pt x="1907" y="1144"/>
                  </a:lnTo>
                  <a:lnTo>
                    <a:pt x="2002" y="1049"/>
                  </a:lnTo>
                  <a:lnTo>
                    <a:pt x="2193" y="1144"/>
                  </a:lnTo>
                  <a:lnTo>
                    <a:pt x="2288" y="1240"/>
                  </a:lnTo>
                  <a:lnTo>
                    <a:pt x="2383" y="1430"/>
                  </a:lnTo>
                  <a:lnTo>
                    <a:pt x="2765" y="2574"/>
                  </a:lnTo>
                  <a:lnTo>
                    <a:pt x="2955" y="3241"/>
                  </a:lnTo>
                  <a:lnTo>
                    <a:pt x="3051" y="3527"/>
                  </a:lnTo>
                  <a:lnTo>
                    <a:pt x="3146" y="3813"/>
                  </a:lnTo>
                  <a:lnTo>
                    <a:pt x="3337" y="3908"/>
                  </a:lnTo>
                  <a:lnTo>
                    <a:pt x="3622" y="3908"/>
                  </a:lnTo>
                  <a:lnTo>
                    <a:pt x="3813" y="3813"/>
                  </a:lnTo>
                  <a:lnTo>
                    <a:pt x="3813" y="3527"/>
                  </a:lnTo>
                  <a:lnTo>
                    <a:pt x="3813" y="3146"/>
                  </a:lnTo>
                  <a:lnTo>
                    <a:pt x="3718" y="2955"/>
                  </a:lnTo>
                  <a:lnTo>
                    <a:pt x="3622" y="2479"/>
                  </a:lnTo>
                  <a:lnTo>
                    <a:pt x="3051" y="858"/>
                  </a:lnTo>
                  <a:lnTo>
                    <a:pt x="2860" y="382"/>
                  </a:lnTo>
                  <a:lnTo>
                    <a:pt x="2765" y="191"/>
                  </a:lnTo>
                  <a:lnTo>
                    <a:pt x="2479" y="96"/>
                  </a:lnTo>
                  <a:lnTo>
                    <a:pt x="2288"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27"/>
            <p:cNvSpPr/>
            <p:nvPr/>
          </p:nvSpPr>
          <p:spPr>
            <a:xfrm>
              <a:off x="1003000" y="3622375"/>
              <a:ext cx="92950" cy="81025"/>
            </a:xfrm>
            <a:custGeom>
              <a:avLst/>
              <a:gdLst/>
              <a:ahLst/>
              <a:cxnLst/>
              <a:rect l="l" t="t" r="r" b="b"/>
              <a:pathLst>
                <a:path w="3718" h="3241" extrusionOk="0">
                  <a:moveTo>
                    <a:pt x="2098" y="0"/>
                  </a:moveTo>
                  <a:lnTo>
                    <a:pt x="1621" y="286"/>
                  </a:lnTo>
                  <a:lnTo>
                    <a:pt x="1335" y="477"/>
                  </a:lnTo>
                  <a:lnTo>
                    <a:pt x="382" y="953"/>
                  </a:lnTo>
                  <a:lnTo>
                    <a:pt x="96" y="1239"/>
                  </a:lnTo>
                  <a:lnTo>
                    <a:pt x="1" y="1525"/>
                  </a:lnTo>
                  <a:lnTo>
                    <a:pt x="191" y="1716"/>
                  </a:lnTo>
                  <a:lnTo>
                    <a:pt x="382" y="1811"/>
                  </a:lnTo>
                  <a:lnTo>
                    <a:pt x="573" y="1811"/>
                  </a:lnTo>
                  <a:lnTo>
                    <a:pt x="1240" y="1430"/>
                  </a:lnTo>
                  <a:lnTo>
                    <a:pt x="1621" y="1239"/>
                  </a:lnTo>
                  <a:lnTo>
                    <a:pt x="1812" y="1144"/>
                  </a:lnTo>
                  <a:lnTo>
                    <a:pt x="2002" y="1049"/>
                  </a:lnTo>
                  <a:lnTo>
                    <a:pt x="2193" y="1144"/>
                  </a:lnTo>
                  <a:lnTo>
                    <a:pt x="2288" y="1239"/>
                  </a:lnTo>
                  <a:lnTo>
                    <a:pt x="2383" y="1525"/>
                  </a:lnTo>
                  <a:lnTo>
                    <a:pt x="2383" y="1620"/>
                  </a:lnTo>
                  <a:lnTo>
                    <a:pt x="2574" y="2288"/>
                  </a:lnTo>
                  <a:lnTo>
                    <a:pt x="2860" y="2860"/>
                  </a:lnTo>
                  <a:lnTo>
                    <a:pt x="3051" y="3145"/>
                  </a:lnTo>
                  <a:lnTo>
                    <a:pt x="3146" y="3241"/>
                  </a:lnTo>
                  <a:lnTo>
                    <a:pt x="3623" y="3241"/>
                  </a:lnTo>
                  <a:lnTo>
                    <a:pt x="3718" y="3050"/>
                  </a:lnTo>
                  <a:lnTo>
                    <a:pt x="3718" y="2860"/>
                  </a:lnTo>
                  <a:lnTo>
                    <a:pt x="3623" y="2574"/>
                  </a:lnTo>
                  <a:lnTo>
                    <a:pt x="3337" y="1716"/>
                  </a:lnTo>
                  <a:lnTo>
                    <a:pt x="3051" y="763"/>
                  </a:lnTo>
                  <a:lnTo>
                    <a:pt x="2860" y="286"/>
                  </a:lnTo>
                  <a:lnTo>
                    <a:pt x="2669" y="95"/>
                  </a:lnTo>
                  <a:lnTo>
                    <a:pt x="257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27"/>
            <p:cNvSpPr/>
            <p:nvPr/>
          </p:nvSpPr>
          <p:spPr>
            <a:xfrm>
              <a:off x="1941850" y="3412675"/>
              <a:ext cx="123925" cy="119175"/>
            </a:xfrm>
            <a:custGeom>
              <a:avLst/>
              <a:gdLst/>
              <a:ahLst/>
              <a:cxnLst/>
              <a:rect l="l" t="t" r="r" b="b"/>
              <a:pathLst>
                <a:path w="4957" h="4767" extrusionOk="0">
                  <a:moveTo>
                    <a:pt x="2764" y="1"/>
                  </a:moveTo>
                  <a:lnTo>
                    <a:pt x="2288" y="286"/>
                  </a:lnTo>
                  <a:lnTo>
                    <a:pt x="477" y="1526"/>
                  </a:lnTo>
                  <a:lnTo>
                    <a:pt x="191" y="1716"/>
                  </a:lnTo>
                  <a:lnTo>
                    <a:pt x="96" y="1907"/>
                  </a:lnTo>
                  <a:lnTo>
                    <a:pt x="0" y="2097"/>
                  </a:lnTo>
                  <a:lnTo>
                    <a:pt x="96" y="2288"/>
                  </a:lnTo>
                  <a:lnTo>
                    <a:pt x="191" y="2383"/>
                  </a:lnTo>
                  <a:lnTo>
                    <a:pt x="381" y="2479"/>
                  </a:lnTo>
                  <a:lnTo>
                    <a:pt x="477" y="2479"/>
                  </a:lnTo>
                  <a:lnTo>
                    <a:pt x="763" y="2288"/>
                  </a:lnTo>
                  <a:lnTo>
                    <a:pt x="953" y="2193"/>
                  </a:lnTo>
                  <a:lnTo>
                    <a:pt x="1716" y="1621"/>
                  </a:lnTo>
                  <a:lnTo>
                    <a:pt x="2478" y="1144"/>
                  </a:lnTo>
                  <a:lnTo>
                    <a:pt x="2764" y="1049"/>
                  </a:lnTo>
                  <a:lnTo>
                    <a:pt x="2860" y="1049"/>
                  </a:lnTo>
                  <a:lnTo>
                    <a:pt x="3050" y="1240"/>
                  </a:lnTo>
                  <a:lnTo>
                    <a:pt x="3146" y="1526"/>
                  </a:lnTo>
                  <a:lnTo>
                    <a:pt x="3336" y="2193"/>
                  </a:lnTo>
                  <a:lnTo>
                    <a:pt x="3813" y="3718"/>
                  </a:lnTo>
                  <a:lnTo>
                    <a:pt x="3908" y="3813"/>
                  </a:lnTo>
                  <a:lnTo>
                    <a:pt x="4003" y="4194"/>
                  </a:lnTo>
                  <a:lnTo>
                    <a:pt x="4194" y="4480"/>
                  </a:lnTo>
                  <a:lnTo>
                    <a:pt x="4289" y="4671"/>
                  </a:lnTo>
                  <a:lnTo>
                    <a:pt x="4575" y="4766"/>
                  </a:lnTo>
                  <a:lnTo>
                    <a:pt x="4671" y="4766"/>
                  </a:lnTo>
                  <a:lnTo>
                    <a:pt x="4956" y="4576"/>
                  </a:lnTo>
                  <a:lnTo>
                    <a:pt x="4956" y="4194"/>
                  </a:lnTo>
                  <a:lnTo>
                    <a:pt x="4861" y="3908"/>
                  </a:lnTo>
                  <a:lnTo>
                    <a:pt x="3813" y="668"/>
                  </a:lnTo>
                  <a:lnTo>
                    <a:pt x="3717" y="382"/>
                  </a:lnTo>
                  <a:lnTo>
                    <a:pt x="3431" y="96"/>
                  </a:lnTo>
                  <a:lnTo>
                    <a:pt x="324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27"/>
            <p:cNvSpPr/>
            <p:nvPr/>
          </p:nvSpPr>
          <p:spPr>
            <a:xfrm>
              <a:off x="995850" y="3281625"/>
              <a:ext cx="119175" cy="107250"/>
            </a:xfrm>
            <a:custGeom>
              <a:avLst/>
              <a:gdLst/>
              <a:ahLst/>
              <a:cxnLst/>
              <a:rect l="l" t="t" r="r" b="b"/>
              <a:pathLst>
                <a:path w="4767" h="4290" extrusionOk="0">
                  <a:moveTo>
                    <a:pt x="2955" y="0"/>
                  </a:moveTo>
                  <a:lnTo>
                    <a:pt x="2669" y="96"/>
                  </a:lnTo>
                  <a:lnTo>
                    <a:pt x="2384" y="286"/>
                  </a:lnTo>
                  <a:lnTo>
                    <a:pt x="1812" y="668"/>
                  </a:lnTo>
                  <a:lnTo>
                    <a:pt x="1049" y="1239"/>
                  </a:lnTo>
                  <a:lnTo>
                    <a:pt x="287" y="1907"/>
                  </a:lnTo>
                  <a:lnTo>
                    <a:pt x="96" y="2002"/>
                  </a:lnTo>
                  <a:lnTo>
                    <a:pt x="1" y="2193"/>
                  </a:lnTo>
                  <a:lnTo>
                    <a:pt x="1" y="2383"/>
                  </a:lnTo>
                  <a:lnTo>
                    <a:pt x="96" y="2478"/>
                  </a:lnTo>
                  <a:lnTo>
                    <a:pt x="191" y="2574"/>
                  </a:lnTo>
                  <a:lnTo>
                    <a:pt x="382" y="2669"/>
                  </a:lnTo>
                  <a:lnTo>
                    <a:pt x="668" y="2574"/>
                  </a:lnTo>
                  <a:lnTo>
                    <a:pt x="763" y="2478"/>
                  </a:lnTo>
                  <a:lnTo>
                    <a:pt x="1240" y="2193"/>
                  </a:lnTo>
                  <a:lnTo>
                    <a:pt x="2002" y="1621"/>
                  </a:lnTo>
                  <a:lnTo>
                    <a:pt x="2479" y="1239"/>
                  </a:lnTo>
                  <a:lnTo>
                    <a:pt x="2765" y="1049"/>
                  </a:lnTo>
                  <a:lnTo>
                    <a:pt x="3051" y="953"/>
                  </a:lnTo>
                  <a:lnTo>
                    <a:pt x="3241" y="953"/>
                  </a:lnTo>
                  <a:lnTo>
                    <a:pt x="3337" y="1049"/>
                  </a:lnTo>
                  <a:lnTo>
                    <a:pt x="3432" y="1239"/>
                  </a:lnTo>
                  <a:lnTo>
                    <a:pt x="3527" y="1811"/>
                  </a:lnTo>
                  <a:lnTo>
                    <a:pt x="3623" y="2383"/>
                  </a:lnTo>
                  <a:lnTo>
                    <a:pt x="3718" y="3241"/>
                  </a:lnTo>
                  <a:lnTo>
                    <a:pt x="3909" y="3908"/>
                  </a:lnTo>
                  <a:lnTo>
                    <a:pt x="4099" y="4194"/>
                  </a:lnTo>
                  <a:lnTo>
                    <a:pt x="4195" y="4289"/>
                  </a:lnTo>
                  <a:lnTo>
                    <a:pt x="4290" y="4289"/>
                  </a:lnTo>
                  <a:lnTo>
                    <a:pt x="4576" y="4194"/>
                  </a:lnTo>
                  <a:lnTo>
                    <a:pt x="4766" y="4003"/>
                  </a:lnTo>
                  <a:lnTo>
                    <a:pt x="4766" y="3813"/>
                  </a:lnTo>
                  <a:lnTo>
                    <a:pt x="4766" y="3622"/>
                  </a:lnTo>
                  <a:lnTo>
                    <a:pt x="4576" y="2764"/>
                  </a:lnTo>
                  <a:lnTo>
                    <a:pt x="4480" y="1907"/>
                  </a:lnTo>
                  <a:lnTo>
                    <a:pt x="4480" y="1430"/>
                  </a:lnTo>
                  <a:lnTo>
                    <a:pt x="4290" y="953"/>
                  </a:lnTo>
                  <a:lnTo>
                    <a:pt x="4004" y="477"/>
                  </a:lnTo>
                  <a:lnTo>
                    <a:pt x="3909" y="286"/>
                  </a:lnTo>
                  <a:lnTo>
                    <a:pt x="3623" y="96"/>
                  </a:lnTo>
                  <a:lnTo>
                    <a:pt x="343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27"/>
            <p:cNvSpPr/>
            <p:nvPr/>
          </p:nvSpPr>
          <p:spPr>
            <a:xfrm>
              <a:off x="2018100" y="3624750"/>
              <a:ext cx="112000" cy="97725"/>
            </a:xfrm>
            <a:custGeom>
              <a:avLst/>
              <a:gdLst/>
              <a:ahLst/>
              <a:cxnLst/>
              <a:rect l="l" t="t" r="r" b="b"/>
              <a:pathLst>
                <a:path w="4480" h="3909" extrusionOk="0">
                  <a:moveTo>
                    <a:pt x="3050" y="0"/>
                  </a:moveTo>
                  <a:lnTo>
                    <a:pt x="2860" y="96"/>
                  </a:lnTo>
                  <a:lnTo>
                    <a:pt x="2669" y="191"/>
                  </a:lnTo>
                  <a:lnTo>
                    <a:pt x="2002" y="572"/>
                  </a:lnTo>
                  <a:lnTo>
                    <a:pt x="2002" y="668"/>
                  </a:lnTo>
                  <a:lnTo>
                    <a:pt x="1430" y="1144"/>
                  </a:lnTo>
                  <a:lnTo>
                    <a:pt x="858" y="1621"/>
                  </a:lnTo>
                  <a:lnTo>
                    <a:pt x="96" y="2097"/>
                  </a:lnTo>
                  <a:lnTo>
                    <a:pt x="0" y="2383"/>
                  </a:lnTo>
                  <a:lnTo>
                    <a:pt x="0" y="2669"/>
                  </a:lnTo>
                  <a:lnTo>
                    <a:pt x="96" y="2765"/>
                  </a:lnTo>
                  <a:lnTo>
                    <a:pt x="286" y="2860"/>
                  </a:lnTo>
                  <a:lnTo>
                    <a:pt x="477" y="2765"/>
                  </a:lnTo>
                  <a:lnTo>
                    <a:pt x="667" y="2765"/>
                  </a:lnTo>
                  <a:lnTo>
                    <a:pt x="1049" y="2479"/>
                  </a:lnTo>
                  <a:lnTo>
                    <a:pt x="2383" y="1430"/>
                  </a:lnTo>
                  <a:lnTo>
                    <a:pt x="2669" y="1240"/>
                  </a:lnTo>
                  <a:lnTo>
                    <a:pt x="2860" y="1144"/>
                  </a:lnTo>
                  <a:lnTo>
                    <a:pt x="2955" y="1144"/>
                  </a:lnTo>
                  <a:lnTo>
                    <a:pt x="3050" y="1335"/>
                  </a:lnTo>
                  <a:lnTo>
                    <a:pt x="3146" y="1621"/>
                  </a:lnTo>
                  <a:lnTo>
                    <a:pt x="3622" y="3432"/>
                  </a:lnTo>
                  <a:lnTo>
                    <a:pt x="3717" y="3813"/>
                  </a:lnTo>
                  <a:lnTo>
                    <a:pt x="3908" y="3908"/>
                  </a:lnTo>
                  <a:lnTo>
                    <a:pt x="4194" y="3908"/>
                  </a:lnTo>
                  <a:lnTo>
                    <a:pt x="4385" y="3813"/>
                  </a:lnTo>
                  <a:lnTo>
                    <a:pt x="4480" y="3622"/>
                  </a:lnTo>
                  <a:lnTo>
                    <a:pt x="4480" y="3527"/>
                  </a:lnTo>
                  <a:lnTo>
                    <a:pt x="4385" y="2860"/>
                  </a:lnTo>
                  <a:lnTo>
                    <a:pt x="4003" y="1335"/>
                  </a:lnTo>
                  <a:lnTo>
                    <a:pt x="3908" y="858"/>
                  </a:lnTo>
                  <a:lnTo>
                    <a:pt x="3622" y="382"/>
                  </a:lnTo>
                  <a:lnTo>
                    <a:pt x="3527" y="191"/>
                  </a:lnTo>
                  <a:lnTo>
                    <a:pt x="3336" y="96"/>
                  </a:lnTo>
                  <a:lnTo>
                    <a:pt x="305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27"/>
            <p:cNvSpPr/>
            <p:nvPr/>
          </p:nvSpPr>
          <p:spPr>
            <a:xfrm>
              <a:off x="1529600" y="3431750"/>
              <a:ext cx="109650" cy="88175"/>
            </a:xfrm>
            <a:custGeom>
              <a:avLst/>
              <a:gdLst/>
              <a:ahLst/>
              <a:cxnLst/>
              <a:rect l="l" t="t" r="r" b="b"/>
              <a:pathLst>
                <a:path w="4386" h="3527" extrusionOk="0">
                  <a:moveTo>
                    <a:pt x="2479" y="0"/>
                  </a:moveTo>
                  <a:lnTo>
                    <a:pt x="2098" y="191"/>
                  </a:lnTo>
                  <a:lnTo>
                    <a:pt x="1431" y="667"/>
                  </a:lnTo>
                  <a:lnTo>
                    <a:pt x="763" y="1144"/>
                  </a:lnTo>
                  <a:lnTo>
                    <a:pt x="192" y="1620"/>
                  </a:lnTo>
                  <a:lnTo>
                    <a:pt x="1" y="1811"/>
                  </a:lnTo>
                  <a:lnTo>
                    <a:pt x="1" y="2097"/>
                  </a:lnTo>
                  <a:lnTo>
                    <a:pt x="192" y="2288"/>
                  </a:lnTo>
                  <a:lnTo>
                    <a:pt x="573" y="2288"/>
                  </a:lnTo>
                  <a:lnTo>
                    <a:pt x="954" y="2097"/>
                  </a:lnTo>
                  <a:lnTo>
                    <a:pt x="1240" y="1811"/>
                  </a:lnTo>
                  <a:lnTo>
                    <a:pt x="2288" y="1049"/>
                  </a:lnTo>
                  <a:lnTo>
                    <a:pt x="2670" y="1049"/>
                  </a:lnTo>
                  <a:lnTo>
                    <a:pt x="2765" y="1239"/>
                  </a:lnTo>
                  <a:lnTo>
                    <a:pt x="3051" y="1811"/>
                  </a:lnTo>
                  <a:lnTo>
                    <a:pt x="3337" y="2574"/>
                  </a:lnTo>
                  <a:lnTo>
                    <a:pt x="3528" y="2955"/>
                  </a:lnTo>
                  <a:lnTo>
                    <a:pt x="3528" y="3145"/>
                  </a:lnTo>
                  <a:lnTo>
                    <a:pt x="3718" y="3431"/>
                  </a:lnTo>
                  <a:lnTo>
                    <a:pt x="4004" y="3527"/>
                  </a:lnTo>
                  <a:lnTo>
                    <a:pt x="4195" y="3431"/>
                  </a:lnTo>
                  <a:lnTo>
                    <a:pt x="4385" y="3241"/>
                  </a:lnTo>
                  <a:lnTo>
                    <a:pt x="4385" y="3050"/>
                  </a:lnTo>
                  <a:lnTo>
                    <a:pt x="4385" y="2764"/>
                  </a:lnTo>
                  <a:lnTo>
                    <a:pt x="4099" y="2192"/>
                  </a:lnTo>
                  <a:lnTo>
                    <a:pt x="3718" y="1334"/>
                  </a:lnTo>
                  <a:lnTo>
                    <a:pt x="3623" y="953"/>
                  </a:lnTo>
                  <a:lnTo>
                    <a:pt x="3528" y="763"/>
                  </a:lnTo>
                  <a:lnTo>
                    <a:pt x="3432" y="667"/>
                  </a:lnTo>
                  <a:lnTo>
                    <a:pt x="3337" y="381"/>
                  </a:lnTo>
                  <a:lnTo>
                    <a:pt x="3051" y="95"/>
                  </a:lnTo>
                  <a:lnTo>
                    <a:pt x="276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27"/>
            <p:cNvSpPr/>
            <p:nvPr/>
          </p:nvSpPr>
          <p:spPr>
            <a:xfrm>
              <a:off x="1753600" y="3500850"/>
              <a:ext cx="95325" cy="97700"/>
            </a:xfrm>
            <a:custGeom>
              <a:avLst/>
              <a:gdLst/>
              <a:ahLst/>
              <a:cxnLst/>
              <a:rect l="l" t="t" r="r" b="b"/>
              <a:pathLst>
                <a:path w="3813" h="3908" extrusionOk="0">
                  <a:moveTo>
                    <a:pt x="2002" y="0"/>
                  </a:moveTo>
                  <a:lnTo>
                    <a:pt x="1621" y="191"/>
                  </a:lnTo>
                  <a:lnTo>
                    <a:pt x="763" y="858"/>
                  </a:lnTo>
                  <a:lnTo>
                    <a:pt x="191" y="1335"/>
                  </a:lnTo>
                  <a:lnTo>
                    <a:pt x="0" y="1525"/>
                  </a:lnTo>
                  <a:lnTo>
                    <a:pt x="0" y="1620"/>
                  </a:lnTo>
                  <a:lnTo>
                    <a:pt x="0" y="1906"/>
                  </a:lnTo>
                  <a:lnTo>
                    <a:pt x="191" y="2002"/>
                  </a:lnTo>
                  <a:lnTo>
                    <a:pt x="382" y="2097"/>
                  </a:lnTo>
                  <a:lnTo>
                    <a:pt x="572" y="2002"/>
                  </a:lnTo>
                  <a:lnTo>
                    <a:pt x="858" y="1811"/>
                  </a:lnTo>
                  <a:lnTo>
                    <a:pt x="1716" y="1144"/>
                  </a:lnTo>
                  <a:lnTo>
                    <a:pt x="1907" y="1049"/>
                  </a:lnTo>
                  <a:lnTo>
                    <a:pt x="2193" y="1049"/>
                  </a:lnTo>
                  <a:lnTo>
                    <a:pt x="2288" y="1144"/>
                  </a:lnTo>
                  <a:lnTo>
                    <a:pt x="2383" y="1335"/>
                  </a:lnTo>
                  <a:lnTo>
                    <a:pt x="2669" y="2478"/>
                  </a:lnTo>
                  <a:lnTo>
                    <a:pt x="2955" y="3241"/>
                  </a:lnTo>
                  <a:lnTo>
                    <a:pt x="2955" y="3527"/>
                  </a:lnTo>
                  <a:lnTo>
                    <a:pt x="3146" y="3717"/>
                  </a:lnTo>
                  <a:lnTo>
                    <a:pt x="3241" y="3813"/>
                  </a:lnTo>
                  <a:lnTo>
                    <a:pt x="3432" y="3908"/>
                  </a:lnTo>
                  <a:lnTo>
                    <a:pt x="3527" y="3813"/>
                  </a:lnTo>
                  <a:lnTo>
                    <a:pt x="3718" y="3717"/>
                  </a:lnTo>
                  <a:lnTo>
                    <a:pt x="3813" y="3431"/>
                  </a:lnTo>
                  <a:lnTo>
                    <a:pt x="3813" y="3050"/>
                  </a:lnTo>
                  <a:lnTo>
                    <a:pt x="3718" y="2860"/>
                  </a:lnTo>
                  <a:lnTo>
                    <a:pt x="3622" y="2383"/>
                  </a:lnTo>
                  <a:lnTo>
                    <a:pt x="3050" y="763"/>
                  </a:lnTo>
                  <a:lnTo>
                    <a:pt x="2860" y="286"/>
                  </a:lnTo>
                  <a:lnTo>
                    <a:pt x="2669" y="95"/>
                  </a:lnTo>
                  <a:lnTo>
                    <a:pt x="247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27"/>
            <p:cNvSpPr/>
            <p:nvPr/>
          </p:nvSpPr>
          <p:spPr>
            <a:xfrm>
              <a:off x="6354850" y="1932925"/>
              <a:ext cx="1027025" cy="1296300"/>
            </a:xfrm>
            <a:custGeom>
              <a:avLst/>
              <a:gdLst/>
              <a:ahLst/>
              <a:cxnLst/>
              <a:rect l="l" t="t" r="r" b="b"/>
              <a:pathLst>
                <a:path w="41081" h="51852" extrusionOk="0">
                  <a:moveTo>
                    <a:pt x="14870" y="1"/>
                  </a:moveTo>
                  <a:lnTo>
                    <a:pt x="14393" y="96"/>
                  </a:lnTo>
                  <a:lnTo>
                    <a:pt x="13821" y="287"/>
                  </a:lnTo>
                  <a:lnTo>
                    <a:pt x="13345" y="573"/>
                  </a:lnTo>
                  <a:lnTo>
                    <a:pt x="12868" y="1049"/>
                  </a:lnTo>
                  <a:lnTo>
                    <a:pt x="12392" y="1621"/>
                  </a:lnTo>
                  <a:lnTo>
                    <a:pt x="11915" y="2384"/>
                  </a:lnTo>
                  <a:lnTo>
                    <a:pt x="11439" y="3146"/>
                  </a:lnTo>
                  <a:lnTo>
                    <a:pt x="9532" y="6196"/>
                  </a:lnTo>
                  <a:lnTo>
                    <a:pt x="8579" y="7721"/>
                  </a:lnTo>
                  <a:lnTo>
                    <a:pt x="7531" y="9246"/>
                  </a:lnTo>
                  <a:lnTo>
                    <a:pt x="6863" y="10199"/>
                  </a:lnTo>
                  <a:lnTo>
                    <a:pt x="6196" y="11343"/>
                  </a:lnTo>
                  <a:lnTo>
                    <a:pt x="5720" y="12487"/>
                  </a:lnTo>
                  <a:lnTo>
                    <a:pt x="5338" y="13631"/>
                  </a:lnTo>
                  <a:lnTo>
                    <a:pt x="4767" y="15728"/>
                  </a:lnTo>
                  <a:lnTo>
                    <a:pt x="4481" y="16776"/>
                  </a:lnTo>
                  <a:lnTo>
                    <a:pt x="4195" y="17824"/>
                  </a:lnTo>
                  <a:lnTo>
                    <a:pt x="2384" y="23067"/>
                  </a:lnTo>
                  <a:lnTo>
                    <a:pt x="1431" y="25640"/>
                  </a:lnTo>
                  <a:lnTo>
                    <a:pt x="859" y="26975"/>
                  </a:lnTo>
                  <a:lnTo>
                    <a:pt x="191" y="28214"/>
                  </a:lnTo>
                  <a:lnTo>
                    <a:pt x="96" y="28595"/>
                  </a:lnTo>
                  <a:lnTo>
                    <a:pt x="1" y="28976"/>
                  </a:lnTo>
                  <a:lnTo>
                    <a:pt x="96" y="29357"/>
                  </a:lnTo>
                  <a:lnTo>
                    <a:pt x="191" y="29739"/>
                  </a:lnTo>
                  <a:lnTo>
                    <a:pt x="763" y="30596"/>
                  </a:lnTo>
                  <a:lnTo>
                    <a:pt x="4385" y="35934"/>
                  </a:lnTo>
                  <a:lnTo>
                    <a:pt x="6292" y="38508"/>
                  </a:lnTo>
                  <a:lnTo>
                    <a:pt x="8198" y="41081"/>
                  </a:lnTo>
                  <a:lnTo>
                    <a:pt x="14012" y="48611"/>
                  </a:lnTo>
                  <a:lnTo>
                    <a:pt x="14489" y="49183"/>
                  </a:lnTo>
                  <a:lnTo>
                    <a:pt x="15060" y="49564"/>
                  </a:lnTo>
                  <a:lnTo>
                    <a:pt x="15442" y="49755"/>
                  </a:lnTo>
                  <a:lnTo>
                    <a:pt x="15823" y="49850"/>
                  </a:lnTo>
                  <a:lnTo>
                    <a:pt x="16585" y="49850"/>
                  </a:lnTo>
                  <a:lnTo>
                    <a:pt x="17729" y="49755"/>
                  </a:lnTo>
                  <a:lnTo>
                    <a:pt x="18873" y="49850"/>
                  </a:lnTo>
                  <a:lnTo>
                    <a:pt x="20017" y="50040"/>
                  </a:lnTo>
                  <a:lnTo>
                    <a:pt x="21065" y="50231"/>
                  </a:lnTo>
                  <a:lnTo>
                    <a:pt x="24592" y="50803"/>
                  </a:lnTo>
                  <a:lnTo>
                    <a:pt x="28023" y="51280"/>
                  </a:lnTo>
                  <a:lnTo>
                    <a:pt x="31550" y="51661"/>
                  </a:lnTo>
                  <a:lnTo>
                    <a:pt x="33265" y="51756"/>
                  </a:lnTo>
                  <a:lnTo>
                    <a:pt x="34981" y="51851"/>
                  </a:lnTo>
                  <a:lnTo>
                    <a:pt x="36887" y="51851"/>
                  </a:lnTo>
                  <a:lnTo>
                    <a:pt x="37650" y="51661"/>
                  </a:lnTo>
                  <a:lnTo>
                    <a:pt x="38317" y="51375"/>
                  </a:lnTo>
                  <a:lnTo>
                    <a:pt x="38889" y="50898"/>
                  </a:lnTo>
                  <a:lnTo>
                    <a:pt x="39461" y="50231"/>
                  </a:lnTo>
                  <a:lnTo>
                    <a:pt x="39842" y="49564"/>
                  </a:lnTo>
                  <a:lnTo>
                    <a:pt x="40128" y="48897"/>
                  </a:lnTo>
                  <a:lnTo>
                    <a:pt x="40604" y="47181"/>
                  </a:lnTo>
                  <a:lnTo>
                    <a:pt x="41081" y="44703"/>
                  </a:lnTo>
                  <a:lnTo>
                    <a:pt x="41081" y="6196"/>
                  </a:lnTo>
                  <a:lnTo>
                    <a:pt x="40128" y="5624"/>
                  </a:lnTo>
                  <a:lnTo>
                    <a:pt x="39651" y="5434"/>
                  </a:lnTo>
                  <a:lnTo>
                    <a:pt x="39175" y="5338"/>
                  </a:lnTo>
                  <a:lnTo>
                    <a:pt x="36601" y="4862"/>
                  </a:lnTo>
                  <a:lnTo>
                    <a:pt x="34028" y="4385"/>
                  </a:lnTo>
                  <a:lnTo>
                    <a:pt x="32789" y="4290"/>
                  </a:lnTo>
                  <a:lnTo>
                    <a:pt x="31454" y="4195"/>
                  </a:lnTo>
                  <a:lnTo>
                    <a:pt x="30215" y="4099"/>
                  </a:lnTo>
                  <a:lnTo>
                    <a:pt x="28881" y="4195"/>
                  </a:lnTo>
                  <a:lnTo>
                    <a:pt x="28023" y="4290"/>
                  </a:lnTo>
                  <a:lnTo>
                    <a:pt x="27070" y="4290"/>
                  </a:lnTo>
                  <a:lnTo>
                    <a:pt x="26212" y="4195"/>
                  </a:lnTo>
                  <a:lnTo>
                    <a:pt x="25354" y="4004"/>
                  </a:lnTo>
                  <a:lnTo>
                    <a:pt x="24496" y="3813"/>
                  </a:lnTo>
                  <a:lnTo>
                    <a:pt x="23639" y="3623"/>
                  </a:lnTo>
                  <a:lnTo>
                    <a:pt x="22781" y="3337"/>
                  </a:lnTo>
                  <a:lnTo>
                    <a:pt x="21923" y="2956"/>
                  </a:lnTo>
                  <a:lnTo>
                    <a:pt x="19350" y="1621"/>
                  </a:lnTo>
                  <a:lnTo>
                    <a:pt x="18015" y="954"/>
                  </a:lnTo>
                  <a:lnTo>
                    <a:pt x="16776" y="382"/>
                  </a:lnTo>
                  <a:lnTo>
                    <a:pt x="16109" y="96"/>
                  </a:lnTo>
                  <a:lnTo>
                    <a:pt x="15537" y="1"/>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27"/>
            <p:cNvSpPr/>
            <p:nvPr/>
          </p:nvSpPr>
          <p:spPr>
            <a:xfrm>
              <a:off x="6083225" y="555650"/>
              <a:ext cx="631475" cy="221625"/>
            </a:xfrm>
            <a:custGeom>
              <a:avLst/>
              <a:gdLst/>
              <a:ahLst/>
              <a:cxnLst/>
              <a:rect l="l" t="t" r="r" b="b"/>
              <a:pathLst>
                <a:path w="25259" h="8865" extrusionOk="0">
                  <a:moveTo>
                    <a:pt x="667" y="1"/>
                  </a:moveTo>
                  <a:lnTo>
                    <a:pt x="477" y="96"/>
                  </a:lnTo>
                  <a:lnTo>
                    <a:pt x="286" y="191"/>
                  </a:lnTo>
                  <a:lnTo>
                    <a:pt x="95" y="287"/>
                  </a:lnTo>
                  <a:lnTo>
                    <a:pt x="95" y="477"/>
                  </a:lnTo>
                  <a:lnTo>
                    <a:pt x="0" y="763"/>
                  </a:lnTo>
                  <a:lnTo>
                    <a:pt x="95" y="954"/>
                  </a:lnTo>
                  <a:lnTo>
                    <a:pt x="191" y="1049"/>
                  </a:lnTo>
                  <a:lnTo>
                    <a:pt x="381" y="1240"/>
                  </a:lnTo>
                  <a:lnTo>
                    <a:pt x="1335" y="1621"/>
                  </a:lnTo>
                  <a:lnTo>
                    <a:pt x="8578" y="4576"/>
                  </a:lnTo>
                  <a:lnTo>
                    <a:pt x="10199" y="5243"/>
                  </a:lnTo>
                  <a:lnTo>
                    <a:pt x="11724" y="6101"/>
                  </a:lnTo>
                  <a:lnTo>
                    <a:pt x="13535" y="7244"/>
                  </a:lnTo>
                  <a:lnTo>
                    <a:pt x="14488" y="7816"/>
                  </a:lnTo>
                  <a:lnTo>
                    <a:pt x="15346" y="8388"/>
                  </a:lnTo>
                  <a:lnTo>
                    <a:pt x="15727" y="8674"/>
                  </a:lnTo>
                  <a:lnTo>
                    <a:pt x="16203" y="8865"/>
                  </a:lnTo>
                  <a:lnTo>
                    <a:pt x="17157" y="8865"/>
                  </a:lnTo>
                  <a:lnTo>
                    <a:pt x="17538" y="8579"/>
                  </a:lnTo>
                  <a:lnTo>
                    <a:pt x="18300" y="8102"/>
                  </a:lnTo>
                  <a:lnTo>
                    <a:pt x="20397" y="6387"/>
                  </a:lnTo>
                  <a:lnTo>
                    <a:pt x="24305" y="3432"/>
                  </a:lnTo>
                  <a:lnTo>
                    <a:pt x="24972" y="2860"/>
                  </a:lnTo>
                  <a:lnTo>
                    <a:pt x="25258" y="2383"/>
                  </a:lnTo>
                  <a:lnTo>
                    <a:pt x="25258" y="2193"/>
                  </a:lnTo>
                  <a:lnTo>
                    <a:pt x="25258" y="2002"/>
                  </a:lnTo>
                  <a:lnTo>
                    <a:pt x="25163" y="1812"/>
                  </a:lnTo>
                  <a:lnTo>
                    <a:pt x="24972" y="1716"/>
                  </a:lnTo>
                  <a:lnTo>
                    <a:pt x="24591" y="1621"/>
                  </a:lnTo>
                  <a:lnTo>
                    <a:pt x="23543" y="1621"/>
                  </a:lnTo>
                  <a:lnTo>
                    <a:pt x="21064" y="1812"/>
                  </a:lnTo>
                  <a:lnTo>
                    <a:pt x="14392" y="1812"/>
                  </a:lnTo>
                  <a:lnTo>
                    <a:pt x="12867" y="1621"/>
                  </a:lnTo>
                  <a:lnTo>
                    <a:pt x="11247" y="1335"/>
                  </a:lnTo>
                  <a:lnTo>
                    <a:pt x="8769" y="954"/>
                  </a:lnTo>
                  <a:lnTo>
                    <a:pt x="6386" y="573"/>
                  </a:lnTo>
                  <a:lnTo>
                    <a:pt x="1430" y="96"/>
                  </a:lnTo>
                  <a:lnTo>
                    <a:pt x="667" y="1"/>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27"/>
            <p:cNvSpPr/>
            <p:nvPr/>
          </p:nvSpPr>
          <p:spPr>
            <a:xfrm>
              <a:off x="6790925" y="1270500"/>
              <a:ext cx="221625" cy="571900"/>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27"/>
            <p:cNvSpPr/>
            <p:nvPr/>
          </p:nvSpPr>
          <p:spPr>
            <a:xfrm>
              <a:off x="5964075" y="3141025"/>
              <a:ext cx="536150" cy="319325"/>
            </a:xfrm>
            <a:custGeom>
              <a:avLst/>
              <a:gdLst/>
              <a:ahLst/>
              <a:cxnLst/>
              <a:rect l="l" t="t" r="r" b="b"/>
              <a:pathLst>
                <a:path w="21446" h="12773" extrusionOk="0">
                  <a:moveTo>
                    <a:pt x="19444" y="1"/>
                  </a:moveTo>
                  <a:lnTo>
                    <a:pt x="16776" y="477"/>
                  </a:lnTo>
                  <a:lnTo>
                    <a:pt x="15346" y="763"/>
                  </a:lnTo>
                  <a:lnTo>
                    <a:pt x="14012" y="1049"/>
                  </a:lnTo>
                  <a:lnTo>
                    <a:pt x="9818" y="2288"/>
                  </a:lnTo>
                  <a:lnTo>
                    <a:pt x="7721" y="2956"/>
                  </a:lnTo>
                  <a:lnTo>
                    <a:pt x="5624" y="3623"/>
                  </a:lnTo>
                  <a:lnTo>
                    <a:pt x="4004" y="4195"/>
                  </a:lnTo>
                  <a:lnTo>
                    <a:pt x="2288" y="4576"/>
                  </a:lnTo>
                  <a:lnTo>
                    <a:pt x="1335" y="4957"/>
                  </a:lnTo>
                  <a:lnTo>
                    <a:pt x="858" y="5148"/>
                  </a:lnTo>
                  <a:lnTo>
                    <a:pt x="572" y="5434"/>
                  </a:lnTo>
                  <a:lnTo>
                    <a:pt x="286" y="5910"/>
                  </a:lnTo>
                  <a:lnTo>
                    <a:pt x="191" y="6387"/>
                  </a:lnTo>
                  <a:lnTo>
                    <a:pt x="0" y="10390"/>
                  </a:lnTo>
                  <a:lnTo>
                    <a:pt x="96" y="10867"/>
                  </a:lnTo>
                  <a:lnTo>
                    <a:pt x="191" y="11343"/>
                  </a:lnTo>
                  <a:lnTo>
                    <a:pt x="286" y="11724"/>
                  </a:lnTo>
                  <a:lnTo>
                    <a:pt x="477" y="12106"/>
                  </a:lnTo>
                  <a:lnTo>
                    <a:pt x="668" y="12392"/>
                  </a:lnTo>
                  <a:lnTo>
                    <a:pt x="858" y="12582"/>
                  </a:lnTo>
                  <a:lnTo>
                    <a:pt x="1144" y="12678"/>
                  </a:lnTo>
                  <a:lnTo>
                    <a:pt x="1525" y="12773"/>
                  </a:lnTo>
                  <a:lnTo>
                    <a:pt x="1811" y="12678"/>
                  </a:lnTo>
                  <a:lnTo>
                    <a:pt x="2288" y="12678"/>
                  </a:lnTo>
                  <a:lnTo>
                    <a:pt x="2955" y="12487"/>
                  </a:lnTo>
                  <a:lnTo>
                    <a:pt x="3527" y="12296"/>
                  </a:lnTo>
                  <a:lnTo>
                    <a:pt x="4766" y="11724"/>
                  </a:lnTo>
                  <a:lnTo>
                    <a:pt x="7530" y="10199"/>
                  </a:lnTo>
                  <a:lnTo>
                    <a:pt x="10199" y="8770"/>
                  </a:lnTo>
                  <a:lnTo>
                    <a:pt x="12201" y="7531"/>
                  </a:lnTo>
                  <a:lnTo>
                    <a:pt x="14297" y="6482"/>
                  </a:lnTo>
                  <a:lnTo>
                    <a:pt x="16490" y="5529"/>
                  </a:lnTo>
                  <a:lnTo>
                    <a:pt x="18777" y="4766"/>
                  </a:lnTo>
                  <a:lnTo>
                    <a:pt x="19730" y="4385"/>
                  </a:lnTo>
                  <a:lnTo>
                    <a:pt x="20588" y="4004"/>
                  </a:lnTo>
                  <a:lnTo>
                    <a:pt x="20969" y="3718"/>
                  </a:lnTo>
                  <a:lnTo>
                    <a:pt x="21160" y="3527"/>
                  </a:lnTo>
                  <a:lnTo>
                    <a:pt x="21446" y="3051"/>
                  </a:lnTo>
                  <a:lnTo>
                    <a:pt x="21446" y="2574"/>
                  </a:lnTo>
                  <a:lnTo>
                    <a:pt x="21351" y="1431"/>
                  </a:lnTo>
                  <a:lnTo>
                    <a:pt x="21160" y="763"/>
                  </a:lnTo>
                  <a:lnTo>
                    <a:pt x="20969" y="477"/>
                  </a:lnTo>
                  <a:lnTo>
                    <a:pt x="20779" y="287"/>
                  </a:lnTo>
                  <a:lnTo>
                    <a:pt x="20493" y="96"/>
                  </a:lnTo>
                  <a:lnTo>
                    <a:pt x="20207" y="1"/>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27"/>
            <p:cNvSpPr/>
            <p:nvPr/>
          </p:nvSpPr>
          <p:spPr>
            <a:xfrm>
              <a:off x="6838575" y="474650"/>
              <a:ext cx="543300" cy="350300"/>
            </a:xfrm>
            <a:custGeom>
              <a:avLst/>
              <a:gdLst/>
              <a:ahLst/>
              <a:cxnLst/>
              <a:rect l="l" t="t" r="r" b="b"/>
              <a:pathLst>
                <a:path w="21732" h="14012" extrusionOk="0">
                  <a:moveTo>
                    <a:pt x="1" y="0"/>
                  </a:moveTo>
                  <a:lnTo>
                    <a:pt x="1" y="95"/>
                  </a:lnTo>
                  <a:lnTo>
                    <a:pt x="1621" y="7530"/>
                  </a:lnTo>
                  <a:lnTo>
                    <a:pt x="1811" y="8197"/>
                  </a:lnTo>
                  <a:lnTo>
                    <a:pt x="2097" y="8674"/>
                  </a:lnTo>
                  <a:lnTo>
                    <a:pt x="2479" y="9055"/>
                  </a:lnTo>
                  <a:lnTo>
                    <a:pt x="3051" y="9341"/>
                  </a:lnTo>
                  <a:lnTo>
                    <a:pt x="4480" y="9913"/>
                  </a:lnTo>
                  <a:lnTo>
                    <a:pt x="5815" y="10675"/>
                  </a:lnTo>
                  <a:lnTo>
                    <a:pt x="7912" y="11724"/>
                  </a:lnTo>
                  <a:lnTo>
                    <a:pt x="10008" y="12581"/>
                  </a:lnTo>
                  <a:lnTo>
                    <a:pt x="11057" y="13058"/>
                  </a:lnTo>
                  <a:lnTo>
                    <a:pt x="12105" y="13344"/>
                  </a:lnTo>
                  <a:lnTo>
                    <a:pt x="14298" y="13916"/>
                  </a:lnTo>
                  <a:lnTo>
                    <a:pt x="15251" y="14011"/>
                  </a:lnTo>
                  <a:lnTo>
                    <a:pt x="16204" y="14011"/>
                  </a:lnTo>
                  <a:lnTo>
                    <a:pt x="17062" y="13820"/>
                  </a:lnTo>
                  <a:lnTo>
                    <a:pt x="17919" y="13535"/>
                  </a:lnTo>
                  <a:lnTo>
                    <a:pt x="18682" y="13153"/>
                  </a:lnTo>
                  <a:lnTo>
                    <a:pt x="19349" y="12581"/>
                  </a:lnTo>
                  <a:lnTo>
                    <a:pt x="20016" y="12010"/>
                  </a:lnTo>
                  <a:lnTo>
                    <a:pt x="20588" y="11247"/>
                  </a:lnTo>
                  <a:lnTo>
                    <a:pt x="20970" y="10675"/>
                  </a:lnTo>
                  <a:lnTo>
                    <a:pt x="21732" y="9531"/>
                  </a:lnTo>
                  <a:lnTo>
                    <a:pt x="2173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27"/>
            <p:cNvSpPr/>
            <p:nvPr/>
          </p:nvSpPr>
          <p:spPr>
            <a:xfrm>
              <a:off x="4705925" y="474650"/>
              <a:ext cx="1270100" cy="450375"/>
            </a:xfrm>
            <a:custGeom>
              <a:avLst/>
              <a:gdLst/>
              <a:ahLst/>
              <a:cxnLst/>
              <a:rect l="l" t="t" r="r" b="b"/>
              <a:pathLst>
                <a:path w="50804" h="18015" extrusionOk="0">
                  <a:moveTo>
                    <a:pt x="6482" y="0"/>
                  </a:moveTo>
                  <a:lnTo>
                    <a:pt x="1907" y="5528"/>
                  </a:lnTo>
                  <a:lnTo>
                    <a:pt x="1145" y="6672"/>
                  </a:lnTo>
                  <a:lnTo>
                    <a:pt x="382" y="7816"/>
                  </a:lnTo>
                  <a:lnTo>
                    <a:pt x="96" y="8483"/>
                  </a:lnTo>
                  <a:lnTo>
                    <a:pt x="1" y="8959"/>
                  </a:lnTo>
                  <a:lnTo>
                    <a:pt x="1" y="9436"/>
                  </a:lnTo>
                  <a:lnTo>
                    <a:pt x="96" y="9913"/>
                  </a:lnTo>
                  <a:lnTo>
                    <a:pt x="287" y="10294"/>
                  </a:lnTo>
                  <a:lnTo>
                    <a:pt x="668" y="10675"/>
                  </a:lnTo>
                  <a:lnTo>
                    <a:pt x="1145" y="11056"/>
                  </a:lnTo>
                  <a:lnTo>
                    <a:pt x="1717" y="11342"/>
                  </a:lnTo>
                  <a:lnTo>
                    <a:pt x="3051" y="11914"/>
                  </a:lnTo>
                  <a:lnTo>
                    <a:pt x="8198" y="13153"/>
                  </a:lnTo>
                  <a:lnTo>
                    <a:pt x="14298" y="14583"/>
                  </a:lnTo>
                  <a:lnTo>
                    <a:pt x="20398" y="15822"/>
                  </a:lnTo>
                  <a:lnTo>
                    <a:pt x="26593" y="16870"/>
                  </a:lnTo>
                  <a:lnTo>
                    <a:pt x="32693" y="17919"/>
                  </a:lnTo>
                  <a:lnTo>
                    <a:pt x="33933" y="18014"/>
                  </a:lnTo>
                  <a:lnTo>
                    <a:pt x="35076" y="18014"/>
                  </a:lnTo>
                  <a:lnTo>
                    <a:pt x="36220" y="17824"/>
                  </a:lnTo>
                  <a:lnTo>
                    <a:pt x="37364" y="17442"/>
                  </a:lnTo>
                  <a:lnTo>
                    <a:pt x="42320" y="15345"/>
                  </a:lnTo>
                  <a:lnTo>
                    <a:pt x="47181" y="13153"/>
                  </a:lnTo>
                  <a:lnTo>
                    <a:pt x="48325" y="12677"/>
                  </a:lnTo>
                  <a:lnTo>
                    <a:pt x="49183" y="12105"/>
                  </a:lnTo>
                  <a:lnTo>
                    <a:pt x="49850" y="11438"/>
                  </a:lnTo>
                  <a:lnTo>
                    <a:pt x="50326" y="10770"/>
                  </a:lnTo>
                  <a:lnTo>
                    <a:pt x="50612" y="10008"/>
                  </a:lnTo>
                  <a:lnTo>
                    <a:pt x="50803" y="9150"/>
                  </a:lnTo>
                  <a:lnTo>
                    <a:pt x="50803" y="8102"/>
                  </a:lnTo>
                  <a:lnTo>
                    <a:pt x="50612" y="6863"/>
                  </a:lnTo>
                  <a:lnTo>
                    <a:pt x="49564" y="0"/>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27"/>
            <p:cNvSpPr/>
            <p:nvPr/>
          </p:nvSpPr>
          <p:spPr>
            <a:xfrm>
              <a:off x="6562175" y="1046525"/>
              <a:ext cx="181100" cy="219250"/>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27"/>
            <p:cNvSpPr/>
            <p:nvPr/>
          </p:nvSpPr>
          <p:spPr>
            <a:xfrm>
              <a:off x="6450175" y="1599325"/>
              <a:ext cx="73900" cy="102500"/>
            </a:xfrm>
            <a:custGeom>
              <a:avLst/>
              <a:gdLst/>
              <a:ahLst/>
              <a:cxnLst/>
              <a:rect l="l" t="t" r="r" b="b"/>
              <a:pathLst>
                <a:path w="2956" h="4100" extrusionOk="0">
                  <a:moveTo>
                    <a:pt x="572" y="1"/>
                  </a:moveTo>
                  <a:lnTo>
                    <a:pt x="286" y="96"/>
                  </a:lnTo>
                  <a:lnTo>
                    <a:pt x="96" y="287"/>
                  </a:lnTo>
                  <a:lnTo>
                    <a:pt x="0" y="668"/>
                  </a:lnTo>
                  <a:lnTo>
                    <a:pt x="0" y="1145"/>
                  </a:lnTo>
                  <a:lnTo>
                    <a:pt x="96" y="1621"/>
                  </a:lnTo>
                  <a:lnTo>
                    <a:pt x="191" y="2098"/>
                  </a:lnTo>
                  <a:lnTo>
                    <a:pt x="572" y="3623"/>
                  </a:lnTo>
                  <a:lnTo>
                    <a:pt x="668" y="3814"/>
                  </a:lnTo>
                  <a:lnTo>
                    <a:pt x="858" y="4004"/>
                  </a:lnTo>
                  <a:lnTo>
                    <a:pt x="1049" y="4099"/>
                  </a:lnTo>
                  <a:lnTo>
                    <a:pt x="1239" y="4004"/>
                  </a:lnTo>
                  <a:lnTo>
                    <a:pt x="1335" y="3909"/>
                  </a:lnTo>
                  <a:lnTo>
                    <a:pt x="2669" y="2288"/>
                  </a:lnTo>
                  <a:lnTo>
                    <a:pt x="2860" y="1812"/>
                  </a:lnTo>
                  <a:lnTo>
                    <a:pt x="2955" y="1431"/>
                  </a:lnTo>
                  <a:lnTo>
                    <a:pt x="2765" y="1145"/>
                  </a:lnTo>
                  <a:lnTo>
                    <a:pt x="2288" y="763"/>
                  </a:lnTo>
                  <a:lnTo>
                    <a:pt x="1144" y="96"/>
                  </a:lnTo>
                  <a:lnTo>
                    <a:pt x="954" y="96"/>
                  </a:lnTo>
                  <a:lnTo>
                    <a:pt x="572"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27"/>
            <p:cNvSpPr/>
            <p:nvPr/>
          </p:nvSpPr>
          <p:spPr>
            <a:xfrm>
              <a:off x="6900525" y="925000"/>
              <a:ext cx="264525" cy="285950"/>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27"/>
            <p:cNvSpPr/>
            <p:nvPr/>
          </p:nvSpPr>
          <p:spPr>
            <a:xfrm>
              <a:off x="6030800" y="829675"/>
              <a:ext cx="176350" cy="188275"/>
            </a:xfrm>
            <a:custGeom>
              <a:avLst/>
              <a:gdLst/>
              <a:ahLst/>
              <a:cxnLst/>
              <a:rect l="l" t="t" r="r" b="b"/>
              <a:pathLst>
                <a:path w="7054" h="7531" extrusionOk="0">
                  <a:moveTo>
                    <a:pt x="858" y="1"/>
                  </a:moveTo>
                  <a:lnTo>
                    <a:pt x="572" y="96"/>
                  </a:lnTo>
                  <a:lnTo>
                    <a:pt x="286" y="287"/>
                  </a:lnTo>
                  <a:lnTo>
                    <a:pt x="96" y="668"/>
                  </a:lnTo>
                  <a:lnTo>
                    <a:pt x="0" y="954"/>
                  </a:lnTo>
                  <a:lnTo>
                    <a:pt x="0" y="1240"/>
                  </a:lnTo>
                  <a:lnTo>
                    <a:pt x="0" y="4766"/>
                  </a:lnTo>
                  <a:lnTo>
                    <a:pt x="96" y="5148"/>
                  </a:lnTo>
                  <a:lnTo>
                    <a:pt x="191" y="5434"/>
                  </a:lnTo>
                  <a:lnTo>
                    <a:pt x="381" y="5720"/>
                  </a:lnTo>
                  <a:lnTo>
                    <a:pt x="667" y="5910"/>
                  </a:lnTo>
                  <a:lnTo>
                    <a:pt x="2478" y="7149"/>
                  </a:lnTo>
                  <a:lnTo>
                    <a:pt x="2860" y="7340"/>
                  </a:lnTo>
                  <a:lnTo>
                    <a:pt x="3241" y="7435"/>
                  </a:lnTo>
                  <a:lnTo>
                    <a:pt x="3622" y="7530"/>
                  </a:lnTo>
                  <a:lnTo>
                    <a:pt x="4003" y="7435"/>
                  </a:lnTo>
                  <a:lnTo>
                    <a:pt x="5147" y="6863"/>
                  </a:lnTo>
                  <a:lnTo>
                    <a:pt x="5719" y="6482"/>
                  </a:lnTo>
                  <a:lnTo>
                    <a:pt x="6196" y="6101"/>
                  </a:lnTo>
                  <a:lnTo>
                    <a:pt x="6577" y="5624"/>
                  </a:lnTo>
                  <a:lnTo>
                    <a:pt x="6958" y="5052"/>
                  </a:lnTo>
                  <a:lnTo>
                    <a:pt x="7053" y="4576"/>
                  </a:lnTo>
                  <a:lnTo>
                    <a:pt x="7053" y="4004"/>
                  </a:lnTo>
                  <a:lnTo>
                    <a:pt x="6958" y="3527"/>
                  </a:lnTo>
                  <a:lnTo>
                    <a:pt x="6672" y="3051"/>
                  </a:lnTo>
                  <a:lnTo>
                    <a:pt x="6291" y="2669"/>
                  </a:lnTo>
                  <a:lnTo>
                    <a:pt x="5719" y="2288"/>
                  </a:lnTo>
                  <a:lnTo>
                    <a:pt x="5624" y="2193"/>
                  </a:lnTo>
                  <a:lnTo>
                    <a:pt x="2574" y="573"/>
                  </a:lnTo>
                  <a:lnTo>
                    <a:pt x="1907" y="287"/>
                  </a:lnTo>
                  <a:lnTo>
                    <a:pt x="123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27"/>
            <p:cNvSpPr/>
            <p:nvPr/>
          </p:nvSpPr>
          <p:spPr>
            <a:xfrm>
              <a:off x="6314350" y="1277650"/>
              <a:ext cx="183500" cy="197800"/>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27"/>
            <p:cNvSpPr/>
            <p:nvPr/>
          </p:nvSpPr>
          <p:spPr>
            <a:xfrm>
              <a:off x="6690850" y="710550"/>
              <a:ext cx="147750" cy="159675"/>
            </a:xfrm>
            <a:custGeom>
              <a:avLst/>
              <a:gdLst/>
              <a:ahLst/>
              <a:cxnLst/>
              <a:rect l="l" t="t" r="r" b="b"/>
              <a:pathLst>
                <a:path w="5910" h="6387" extrusionOk="0">
                  <a:moveTo>
                    <a:pt x="2383" y="0"/>
                  </a:moveTo>
                  <a:lnTo>
                    <a:pt x="1811" y="95"/>
                  </a:lnTo>
                  <a:lnTo>
                    <a:pt x="1239" y="477"/>
                  </a:lnTo>
                  <a:lnTo>
                    <a:pt x="763" y="953"/>
                  </a:lnTo>
                  <a:lnTo>
                    <a:pt x="381" y="1620"/>
                  </a:lnTo>
                  <a:lnTo>
                    <a:pt x="95" y="2478"/>
                  </a:lnTo>
                  <a:lnTo>
                    <a:pt x="0" y="3241"/>
                  </a:lnTo>
                  <a:lnTo>
                    <a:pt x="95" y="3908"/>
                  </a:lnTo>
                  <a:lnTo>
                    <a:pt x="286" y="4575"/>
                  </a:lnTo>
                  <a:lnTo>
                    <a:pt x="763" y="5242"/>
                  </a:lnTo>
                  <a:lnTo>
                    <a:pt x="1239" y="5624"/>
                  </a:lnTo>
                  <a:lnTo>
                    <a:pt x="1716" y="6005"/>
                  </a:lnTo>
                  <a:lnTo>
                    <a:pt x="2383" y="6195"/>
                  </a:lnTo>
                  <a:lnTo>
                    <a:pt x="3050" y="6386"/>
                  </a:lnTo>
                  <a:lnTo>
                    <a:pt x="3527" y="6386"/>
                  </a:lnTo>
                  <a:lnTo>
                    <a:pt x="4003" y="6291"/>
                  </a:lnTo>
                  <a:lnTo>
                    <a:pt x="4385" y="6100"/>
                  </a:lnTo>
                  <a:lnTo>
                    <a:pt x="4861" y="5814"/>
                  </a:lnTo>
                  <a:lnTo>
                    <a:pt x="5338" y="5242"/>
                  </a:lnTo>
                  <a:lnTo>
                    <a:pt x="5719" y="4575"/>
                  </a:lnTo>
                  <a:lnTo>
                    <a:pt x="5910" y="3908"/>
                  </a:lnTo>
                  <a:lnTo>
                    <a:pt x="5910" y="3145"/>
                  </a:lnTo>
                  <a:lnTo>
                    <a:pt x="5814" y="2478"/>
                  </a:lnTo>
                  <a:lnTo>
                    <a:pt x="5528" y="1811"/>
                  </a:lnTo>
                  <a:lnTo>
                    <a:pt x="5147" y="1144"/>
                  </a:lnTo>
                  <a:lnTo>
                    <a:pt x="4575" y="763"/>
                  </a:lnTo>
                  <a:lnTo>
                    <a:pt x="3813" y="286"/>
                  </a:lnTo>
                  <a:lnTo>
                    <a:pt x="3145" y="95"/>
                  </a:lnTo>
                  <a:lnTo>
                    <a:pt x="238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27"/>
            <p:cNvSpPr/>
            <p:nvPr/>
          </p:nvSpPr>
          <p:spPr>
            <a:xfrm>
              <a:off x="6464475" y="948825"/>
              <a:ext cx="92950" cy="95325"/>
            </a:xfrm>
            <a:custGeom>
              <a:avLst/>
              <a:gdLst/>
              <a:ahLst/>
              <a:cxnLst/>
              <a:rect l="l" t="t" r="r" b="b"/>
              <a:pathLst>
                <a:path w="3718" h="3813" extrusionOk="0">
                  <a:moveTo>
                    <a:pt x="1811" y="0"/>
                  </a:moveTo>
                  <a:lnTo>
                    <a:pt x="1239" y="96"/>
                  </a:lnTo>
                  <a:lnTo>
                    <a:pt x="953" y="286"/>
                  </a:lnTo>
                  <a:lnTo>
                    <a:pt x="763" y="572"/>
                  </a:lnTo>
                  <a:lnTo>
                    <a:pt x="286" y="1335"/>
                  </a:lnTo>
                  <a:lnTo>
                    <a:pt x="96" y="2288"/>
                  </a:lnTo>
                  <a:lnTo>
                    <a:pt x="0" y="2574"/>
                  </a:lnTo>
                  <a:lnTo>
                    <a:pt x="96" y="2764"/>
                  </a:lnTo>
                  <a:lnTo>
                    <a:pt x="191" y="2955"/>
                  </a:lnTo>
                  <a:lnTo>
                    <a:pt x="382" y="3146"/>
                  </a:lnTo>
                  <a:lnTo>
                    <a:pt x="1144" y="3527"/>
                  </a:lnTo>
                  <a:lnTo>
                    <a:pt x="1907" y="3813"/>
                  </a:lnTo>
                  <a:lnTo>
                    <a:pt x="2383" y="3813"/>
                  </a:lnTo>
                  <a:lnTo>
                    <a:pt x="2574" y="3718"/>
                  </a:lnTo>
                  <a:lnTo>
                    <a:pt x="2860" y="3432"/>
                  </a:lnTo>
                  <a:lnTo>
                    <a:pt x="3146" y="2955"/>
                  </a:lnTo>
                  <a:lnTo>
                    <a:pt x="3432" y="2479"/>
                  </a:lnTo>
                  <a:lnTo>
                    <a:pt x="3622" y="1621"/>
                  </a:lnTo>
                  <a:lnTo>
                    <a:pt x="3718" y="763"/>
                  </a:lnTo>
                  <a:lnTo>
                    <a:pt x="3622" y="477"/>
                  </a:lnTo>
                  <a:lnTo>
                    <a:pt x="3527" y="286"/>
                  </a:lnTo>
                  <a:lnTo>
                    <a:pt x="3336" y="96"/>
                  </a:lnTo>
                  <a:lnTo>
                    <a:pt x="3050" y="96"/>
                  </a:lnTo>
                  <a:lnTo>
                    <a:pt x="181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27"/>
            <p:cNvSpPr/>
            <p:nvPr/>
          </p:nvSpPr>
          <p:spPr>
            <a:xfrm>
              <a:off x="7119750" y="1344375"/>
              <a:ext cx="47675" cy="33375"/>
            </a:xfrm>
            <a:custGeom>
              <a:avLst/>
              <a:gdLst/>
              <a:ahLst/>
              <a:cxnLst/>
              <a:rect l="l" t="t" r="r" b="b"/>
              <a:pathLst>
                <a:path w="1907" h="1335" extrusionOk="0">
                  <a:moveTo>
                    <a:pt x="1144" y="0"/>
                  </a:moveTo>
                  <a:lnTo>
                    <a:pt x="954" y="96"/>
                  </a:lnTo>
                  <a:lnTo>
                    <a:pt x="286" y="191"/>
                  </a:lnTo>
                  <a:lnTo>
                    <a:pt x="96" y="286"/>
                  </a:lnTo>
                  <a:lnTo>
                    <a:pt x="1" y="382"/>
                  </a:lnTo>
                  <a:lnTo>
                    <a:pt x="1" y="477"/>
                  </a:lnTo>
                  <a:lnTo>
                    <a:pt x="96" y="572"/>
                  </a:lnTo>
                  <a:lnTo>
                    <a:pt x="763" y="1144"/>
                  </a:lnTo>
                  <a:lnTo>
                    <a:pt x="954" y="1240"/>
                  </a:lnTo>
                  <a:lnTo>
                    <a:pt x="1144" y="1335"/>
                  </a:lnTo>
                  <a:lnTo>
                    <a:pt x="1240" y="1240"/>
                  </a:lnTo>
                  <a:lnTo>
                    <a:pt x="1430" y="1049"/>
                  </a:lnTo>
                  <a:lnTo>
                    <a:pt x="1811" y="572"/>
                  </a:lnTo>
                  <a:lnTo>
                    <a:pt x="1811" y="477"/>
                  </a:lnTo>
                  <a:lnTo>
                    <a:pt x="1907" y="286"/>
                  </a:lnTo>
                  <a:lnTo>
                    <a:pt x="1811" y="191"/>
                  </a:lnTo>
                  <a:lnTo>
                    <a:pt x="1716" y="96"/>
                  </a:lnTo>
                  <a:lnTo>
                    <a:pt x="16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27"/>
            <p:cNvSpPr/>
            <p:nvPr/>
          </p:nvSpPr>
          <p:spPr>
            <a:xfrm>
              <a:off x="6240475" y="1163275"/>
              <a:ext cx="50075" cy="66750"/>
            </a:xfrm>
            <a:custGeom>
              <a:avLst/>
              <a:gdLst/>
              <a:ahLst/>
              <a:cxnLst/>
              <a:rect l="l" t="t" r="r" b="b"/>
              <a:pathLst>
                <a:path w="2003" h="2670" extrusionOk="0">
                  <a:moveTo>
                    <a:pt x="668" y="1"/>
                  </a:moveTo>
                  <a:lnTo>
                    <a:pt x="573" y="96"/>
                  </a:lnTo>
                  <a:lnTo>
                    <a:pt x="382" y="287"/>
                  </a:lnTo>
                  <a:lnTo>
                    <a:pt x="287" y="572"/>
                  </a:lnTo>
                  <a:lnTo>
                    <a:pt x="191" y="858"/>
                  </a:lnTo>
                  <a:lnTo>
                    <a:pt x="96" y="1144"/>
                  </a:lnTo>
                  <a:lnTo>
                    <a:pt x="1" y="2193"/>
                  </a:lnTo>
                  <a:lnTo>
                    <a:pt x="96" y="2574"/>
                  </a:lnTo>
                  <a:lnTo>
                    <a:pt x="191" y="2669"/>
                  </a:lnTo>
                  <a:lnTo>
                    <a:pt x="287" y="2669"/>
                  </a:lnTo>
                  <a:lnTo>
                    <a:pt x="382" y="2574"/>
                  </a:lnTo>
                  <a:lnTo>
                    <a:pt x="1526" y="1907"/>
                  </a:lnTo>
                  <a:lnTo>
                    <a:pt x="1812" y="1716"/>
                  </a:lnTo>
                  <a:lnTo>
                    <a:pt x="2002" y="1526"/>
                  </a:lnTo>
                  <a:lnTo>
                    <a:pt x="1907" y="1240"/>
                  </a:lnTo>
                  <a:lnTo>
                    <a:pt x="1716" y="954"/>
                  </a:lnTo>
                  <a:lnTo>
                    <a:pt x="1240" y="287"/>
                  </a:lnTo>
                  <a:lnTo>
                    <a:pt x="1145" y="96"/>
                  </a:lnTo>
                  <a:lnTo>
                    <a:pt x="85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27"/>
            <p:cNvSpPr/>
            <p:nvPr/>
          </p:nvSpPr>
          <p:spPr>
            <a:xfrm>
              <a:off x="6588375" y="824925"/>
              <a:ext cx="64375" cy="71500"/>
            </a:xfrm>
            <a:custGeom>
              <a:avLst/>
              <a:gdLst/>
              <a:ahLst/>
              <a:cxnLst/>
              <a:rect l="l" t="t" r="r" b="b"/>
              <a:pathLst>
                <a:path w="2575" h="2860" extrusionOk="0">
                  <a:moveTo>
                    <a:pt x="1049" y="0"/>
                  </a:moveTo>
                  <a:lnTo>
                    <a:pt x="763" y="95"/>
                  </a:lnTo>
                  <a:lnTo>
                    <a:pt x="477" y="381"/>
                  </a:lnTo>
                  <a:lnTo>
                    <a:pt x="191" y="667"/>
                  </a:lnTo>
                  <a:lnTo>
                    <a:pt x="96" y="953"/>
                  </a:lnTo>
                  <a:lnTo>
                    <a:pt x="1" y="1239"/>
                  </a:lnTo>
                  <a:lnTo>
                    <a:pt x="1" y="1525"/>
                  </a:lnTo>
                  <a:lnTo>
                    <a:pt x="1" y="1906"/>
                  </a:lnTo>
                  <a:lnTo>
                    <a:pt x="382" y="2383"/>
                  </a:lnTo>
                  <a:lnTo>
                    <a:pt x="763" y="2764"/>
                  </a:lnTo>
                  <a:lnTo>
                    <a:pt x="1240" y="2859"/>
                  </a:lnTo>
                  <a:lnTo>
                    <a:pt x="1621" y="2859"/>
                  </a:lnTo>
                  <a:lnTo>
                    <a:pt x="1907" y="2669"/>
                  </a:lnTo>
                  <a:lnTo>
                    <a:pt x="2193" y="2478"/>
                  </a:lnTo>
                  <a:lnTo>
                    <a:pt x="2383" y="2192"/>
                  </a:lnTo>
                  <a:lnTo>
                    <a:pt x="2574" y="1906"/>
                  </a:lnTo>
                  <a:lnTo>
                    <a:pt x="2574" y="1620"/>
                  </a:lnTo>
                  <a:lnTo>
                    <a:pt x="2574" y="1239"/>
                  </a:lnTo>
                  <a:lnTo>
                    <a:pt x="2574" y="953"/>
                  </a:lnTo>
                  <a:lnTo>
                    <a:pt x="2383" y="667"/>
                  </a:lnTo>
                  <a:lnTo>
                    <a:pt x="2193" y="381"/>
                  </a:lnTo>
                  <a:lnTo>
                    <a:pt x="1907" y="191"/>
                  </a:lnTo>
                  <a:lnTo>
                    <a:pt x="16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27"/>
            <p:cNvSpPr/>
            <p:nvPr/>
          </p:nvSpPr>
          <p:spPr>
            <a:xfrm>
              <a:off x="5899725" y="1072725"/>
              <a:ext cx="62000" cy="181125"/>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27"/>
            <p:cNvSpPr/>
            <p:nvPr/>
          </p:nvSpPr>
          <p:spPr>
            <a:xfrm>
              <a:off x="5709100" y="1318150"/>
              <a:ext cx="102500" cy="92975"/>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27"/>
            <p:cNvSpPr/>
            <p:nvPr/>
          </p:nvSpPr>
          <p:spPr>
            <a:xfrm>
              <a:off x="6211900" y="1546925"/>
              <a:ext cx="52425" cy="50050"/>
            </a:xfrm>
            <a:custGeom>
              <a:avLst/>
              <a:gdLst/>
              <a:ahLst/>
              <a:cxnLst/>
              <a:rect l="l" t="t" r="r" b="b"/>
              <a:pathLst>
                <a:path w="2097" h="2002" extrusionOk="0">
                  <a:moveTo>
                    <a:pt x="763" y="0"/>
                  </a:moveTo>
                  <a:lnTo>
                    <a:pt x="477" y="95"/>
                  </a:lnTo>
                  <a:lnTo>
                    <a:pt x="286" y="286"/>
                  </a:lnTo>
                  <a:lnTo>
                    <a:pt x="95" y="667"/>
                  </a:lnTo>
                  <a:lnTo>
                    <a:pt x="0" y="1144"/>
                  </a:lnTo>
                  <a:lnTo>
                    <a:pt x="0" y="1430"/>
                  </a:lnTo>
                  <a:lnTo>
                    <a:pt x="286" y="1620"/>
                  </a:lnTo>
                  <a:lnTo>
                    <a:pt x="858" y="1906"/>
                  </a:lnTo>
                  <a:lnTo>
                    <a:pt x="1334" y="2002"/>
                  </a:lnTo>
                  <a:lnTo>
                    <a:pt x="1811" y="1906"/>
                  </a:lnTo>
                  <a:lnTo>
                    <a:pt x="2097" y="1811"/>
                  </a:lnTo>
                  <a:lnTo>
                    <a:pt x="2097" y="1525"/>
                  </a:lnTo>
                  <a:lnTo>
                    <a:pt x="2097" y="858"/>
                  </a:lnTo>
                  <a:lnTo>
                    <a:pt x="2002" y="572"/>
                  </a:lnTo>
                  <a:lnTo>
                    <a:pt x="1906" y="381"/>
                  </a:lnTo>
                  <a:lnTo>
                    <a:pt x="1716" y="286"/>
                  </a:lnTo>
                  <a:lnTo>
                    <a:pt x="1239"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27"/>
            <p:cNvSpPr/>
            <p:nvPr/>
          </p:nvSpPr>
          <p:spPr>
            <a:xfrm>
              <a:off x="5906875" y="1523075"/>
              <a:ext cx="52450" cy="73900"/>
            </a:xfrm>
            <a:custGeom>
              <a:avLst/>
              <a:gdLst/>
              <a:ahLst/>
              <a:cxnLst/>
              <a:rect l="l" t="t" r="r" b="b"/>
              <a:pathLst>
                <a:path w="2098" h="2956" extrusionOk="0">
                  <a:moveTo>
                    <a:pt x="1240" y="1"/>
                  </a:moveTo>
                  <a:lnTo>
                    <a:pt x="1049" y="96"/>
                  </a:lnTo>
                  <a:lnTo>
                    <a:pt x="1049" y="192"/>
                  </a:lnTo>
                  <a:lnTo>
                    <a:pt x="192" y="1335"/>
                  </a:lnTo>
                  <a:lnTo>
                    <a:pt x="1" y="1717"/>
                  </a:lnTo>
                  <a:lnTo>
                    <a:pt x="1" y="1907"/>
                  </a:lnTo>
                  <a:lnTo>
                    <a:pt x="96" y="2193"/>
                  </a:lnTo>
                  <a:lnTo>
                    <a:pt x="382" y="2384"/>
                  </a:lnTo>
                  <a:lnTo>
                    <a:pt x="1335" y="2860"/>
                  </a:lnTo>
                  <a:lnTo>
                    <a:pt x="1431" y="2860"/>
                  </a:lnTo>
                  <a:lnTo>
                    <a:pt x="1717" y="2956"/>
                  </a:lnTo>
                  <a:lnTo>
                    <a:pt x="1907" y="2860"/>
                  </a:lnTo>
                  <a:lnTo>
                    <a:pt x="2003" y="2670"/>
                  </a:lnTo>
                  <a:lnTo>
                    <a:pt x="2098" y="2479"/>
                  </a:lnTo>
                  <a:lnTo>
                    <a:pt x="2098" y="2098"/>
                  </a:lnTo>
                  <a:lnTo>
                    <a:pt x="2003" y="1717"/>
                  </a:lnTo>
                  <a:lnTo>
                    <a:pt x="1907" y="1431"/>
                  </a:lnTo>
                  <a:lnTo>
                    <a:pt x="1621" y="382"/>
                  </a:lnTo>
                  <a:lnTo>
                    <a:pt x="1526" y="192"/>
                  </a:lnTo>
                  <a:lnTo>
                    <a:pt x="1431" y="96"/>
                  </a:lnTo>
                  <a:lnTo>
                    <a:pt x="124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27"/>
            <p:cNvSpPr/>
            <p:nvPr/>
          </p:nvSpPr>
          <p:spPr>
            <a:xfrm>
              <a:off x="5661450" y="1110850"/>
              <a:ext cx="73900" cy="50075"/>
            </a:xfrm>
            <a:custGeom>
              <a:avLst/>
              <a:gdLst/>
              <a:ahLst/>
              <a:cxnLst/>
              <a:rect l="l" t="t" r="r" b="b"/>
              <a:pathLst>
                <a:path w="2956" h="2003" extrusionOk="0">
                  <a:moveTo>
                    <a:pt x="287" y="1"/>
                  </a:moveTo>
                  <a:lnTo>
                    <a:pt x="191" y="96"/>
                  </a:lnTo>
                  <a:lnTo>
                    <a:pt x="1" y="191"/>
                  </a:lnTo>
                  <a:lnTo>
                    <a:pt x="96" y="382"/>
                  </a:lnTo>
                  <a:lnTo>
                    <a:pt x="96" y="477"/>
                  </a:lnTo>
                  <a:lnTo>
                    <a:pt x="954" y="1621"/>
                  </a:lnTo>
                  <a:lnTo>
                    <a:pt x="1240" y="1907"/>
                  </a:lnTo>
                  <a:lnTo>
                    <a:pt x="1526" y="2002"/>
                  </a:lnTo>
                  <a:lnTo>
                    <a:pt x="1812" y="1907"/>
                  </a:lnTo>
                  <a:lnTo>
                    <a:pt x="2098" y="1716"/>
                  </a:lnTo>
                  <a:lnTo>
                    <a:pt x="2765" y="1049"/>
                  </a:lnTo>
                  <a:lnTo>
                    <a:pt x="2860" y="954"/>
                  </a:lnTo>
                  <a:lnTo>
                    <a:pt x="2955" y="668"/>
                  </a:lnTo>
                  <a:lnTo>
                    <a:pt x="2955" y="477"/>
                  </a:lnTo>
                  <a:lnTo>
                    <a:pt x="2860" y="287"/>
                  </a:lnTo>
                  <a:lnTo>
                    <a:pt x="2574" y="191"/>
                  </a:lnTo>
                  <a:lnTo>
                    <a:pt x="2288" y="96"/>
                  </a:lnTo>
                  <a:lnTo>
                    <a:pt x="1907"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27"/>
            <p:cNvSpPr/>
            <p:nvPr/>
          </p:nvSpPr>
          <p:spPr>
            <a:xfrm>
              <a:off x="5518475" y="1730400"/>
              <a:ext cx="71525" cy="50050"/>
            </a:xfrm>
            <a:custGeom>
              <a:avLst/>
              <a:gdLst/>
              <a:ahLst/>
              <a:cxnLst/>
              <a:rect l="l" t="t" r="r" b="b"/>
              <a:pathLst>
                <a:path w="2861" h="2002" extrusionOk="0">
                  <a:moveTo>
                    <a:pt x="191" y="0"/>
                  </a:moveTo>
                  <a:lnTo>
                    <a:pt x="96" y="96"/>
                  </a:lnTo>
                  <a:lnTo>
                    <a:pt x="1" y="191"/>
                  </a:lnTo>
                  <a:lnTo>
                    <a:pt x="1" y="381"/>
                  </a:lnTo>
                  <a:lnTo>
                    <a:pt x="1" y="477"/>
                  </a:lnTo>
                  <a:lnTo>
                    <a:pt x="954" y="1621"/>
                  </a:lnTo>
                  <a:lnTo>
                    <a:pt x="1145" y="1906"/>
                  </a:lnTo>
                  <a:lnTo>
                    <a:pt x="1431" y="2002"/>
                  </a:lnTo>
                  <a:lnTo>
                    <a:pt x="1716" y="1906"/>
                  </a:lnTo>
                  <a:lnTo>
                    <a:pt x="2002" y="1716"/>
                  </a:lnTo>
                  <a:lnTo>
                    <a:pt x="2670" y="953"/>
                  </a:lnTo>
                  <a:lnTo>
                    <a:pt x="2765" y="858"/>
                  </a:lnTo>
                  <a:lnTo>
                    <a:pt x="2860" y="667"/>
                  </a:lnTo>
                  <a:lnTo>
                    <a:pt x="2860" y="477"/>
                  </a:lnTo>
                  <a:lnTo>
                    <a:pt x="2765" y="286"/>
                  </a:lnTo>
                  <a:lnTo>
                    <a:pt x="2574" y="96"/>
                  </a:lnTo>
                  <a:lnTo>
                    <a:pt x="219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27"/>
            <p:cNvSpPr/>
            <p:nvPr/>
          </p:nvSpPr>
          <p:spPr>
            <a:xfrm>
              <a:off x="6095125" y="1332450"/>
              <a:ext cx="78675" cy="71525"/>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27"/>
            <p:cNvSpPr/>
            <p:nvPr/>
          </p:nvSpPr>
          <p:spPr>
            <a:xfrm>
              <a:off x="5706725" y="822525"/>
              <a:ext cx="31000" cy="26250"/>
            </a:xfrm>
            <a:custGeom>
              <a:avLst/>
              <a:gdLst/>
              <a:ahLst/>
              <a:cxnLst/>
              <a:rect l="l" t="t" r="r" b="b"/>
              <a:pathLst>
                <a:path w="1240" h="1050" extrusionOk="0">
                  <a:moveTo>
                    <a:pt x="382" y="1"/>
                  </a:moveTo>
                  <a:lnTo>
                    <a:pt x="191" y="191"/>
                  </a:lnTo>
                  <a:lnTo>
                    <a:pt x="96" y="382"/>
                  </a:lnTo>
                  <a:lnTo>
                    <a:pt x="1" y="573"/>
                  </a:lnTo>
                  <a:lnTo>
                    <a:pt x="96" y="763"/>
                  </a:lnTo>
                  <a:lnTo>
                    <a:pt x="287" y="954"/>
                  </a:lnTo>
                  <a:lnTo>
                    <a:pt x="477" y="1049"/>
                  </a:lnTo>
                  <a:lnTo>
                    <a:pt x="763" y="1049"/>
                  </a:lnTo>
                  <a:lnTo>
                    <a:pt x="1049" y="954"/>
                  </a:lnTo>
                  <a:lnTo>
                    <a:pt x="1240" y="668"/>
                  </a:lnTo>
                  <a:lnTo>
                    <a:pt x="1240" y="477"/>
                  </a:lnTo>
                  <a:lnTo>
                    <a:pt x="1144" y="287"/>
                  </a:lnTo>
                  <a:lnTo>
                    <a:pt x="95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27"/>
            <p:cNvSpPr/>
            <p:nvPr/>
          </p:nvSpPr>
          <p:spPr>
            <a:xfrm>
              <a:off x="4851300" y="3376925"/>
              <a:ext cx="619550" cy="269300"/>
            </a:xfrm>
            <a:custGeom>
              <a:avLst/>
              <a:gdLst/>
              <a:ahLst/>
              <a:cxnLst/>
              <a:rect l="l" t="t" r="r" b="b"/>
              <a:pathLst>
                <a:path w="24782" h="10772" extrusionOk="0">
                  <a:moveTo>
                    <a:pt x="8864" y="1"/>
                  </a:moveTo>
                  <a:lnTo>
                    <a:pt x="8388" y="191"/>
                  </a:lnTo>
                  <a:lnTo>
                    <a:pt x="7625" y="573"/>
                  </a:lnTo>
                  <a:lnTo>
                    <a:pt x="5338" y="2002"/>
                  </a:lnTo>
                  <a:lnTo>
                    <a:pt x="1144" y="4385"/>
                  </a:lnTo>
                  <a:lnTo>
                    <a:pt x="381" y="4862"/>
                  </a:lnTo>
                  <a:lnTo>
                    <a:pt x="0" y="5338"/>
                  </a:lnTo>
                  <a:lnTo>
                    <a:pt x="0" y="5529"/>
                  </a:lnTo>
                  <a:lnTo>
                    <a:pt x="0" y="5720"/>
                  </a:lnTo>
                  <a:lnTo>
                    <a:pt x="95" y="5910"/>
                  </a:lnTo>
                  <a:lnTo>
                    <a:pt x="191" y="6006"/>
                  </a:lnTo>
                  <a:lnTo>
                    <a:pt x="572" y="6196"/>
                  </a:lnTo>
                  <a:lnTo>
                    <a:pt x="1620" y="6292"/>
                  </a:lnTo>
                  <a:lnTo>
                    <a:pt x="4099" y="6387"/>
                  </a:lnTo>
                  <a:lnTo>
                    <a:pt x="5814" y="6673"/>
                  </a:lnTo>
                  <a:lnTo>
                    <a:pt x="7434" y="6863"/>
                  </a:lnTo>
                  <a:lnTo>
                    <a:pt x="9055" y="7054"/>
                  </a:lnTo>
                  <a:lnTo>
                    <a:pt x="10675" y="7340"/>
                  </a:lnTo>
                  <a:lnTo>
                    <a:pt x="12200" y="7721"/>
                  </a:lnTo>
                  <a:lnTo>
                    <a:pt x="13820" y="8102"/>
                  </a:lnTo>
                  <a:lnTo>
                    <a:pt x="16203" y="8865"/>
                  </a:lnTo>
                  <a:lnTo>
                    <a:pt x="18586" y="9532"/>
                  </a:lnTo>
                  <a:lnTo>
                    <a:pt x="23352" y="10676"/>
                  </a:lnTo>
                  <a:lnTo>
                    <a:pt x="24114" y="10771"/>
                  </a:lnTo>
                  <a:lnTo>
                    <a:pt x="24305" y="10771"/>
                  </a:lnTo>
                  <a:lnTo>
                    <a:pt x="24496" y="10676"/>
                  </a:lnTo>
                  <a:lnTo>
                    <a:pt x="24686" y="10581"/>
                  </a:lnTo>
                  <a:lnTo>
                    <a:pt x="24782" y="10390"/>
                  </a:lnTo>
                  <a:lnTo>
                    <a:pt x="24782" y="10199"/>
                  </a:lnTo>
                  <a:lnTo>
                    <a:pt x="24782" y="10009"/>
                  </a:lnTo>
                  <a:lnTo>
                    <a:pt x="24686" y="9818"/>
                  </a:lnTo>
                  <a:lnTo>
                    <a:pt x="24591" y="9628"/>
                  </a:lnTo>
                  <a:lnTo>
                    <a:pt x="23733" y="9151"/>
                  </a:lnTo>
                  <a:lnTo>
                    <a:pt x="16775" y="5338"/>
                  </a:lnTo>
                  <a:lnTo>
                    <a:pt x="15346" y="4385"/>
                  </a:lnTo>
                  <a:lnTo>
                    <a:pt x="13916" y="3337"/>
                  </a:lnTo>
                  <a:lnTo>
                    <a:pt x="12200" y="2098"/>
                  </a:lnTo>
                  <a:lnTo>
                    <a:pt x="11438" y="1335"/>
                  </a:lnTo>
                  <a:lnTo>
                    <a:pt x="10675" y="668"/>
                  </a:lnTo>
                  <a:lnTo>
                    <a:pt x="10294" y="287"/>
                  </a:lnTo>
                  <a:lnTo>
                    <a:pt x="9817" y="96"/>
                  </a:lnTo>
                  <a:lnTo>
                    <a:pt x="9341" y="1"/>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27"/>
            <p:cNvSpPr/>
            <p:nvPr/>
          </p:nvSpPr>
          <p:spPr>
            <a:xfrm>
              <a:off x="4674950" y="2261775"/>
              <a:ext cx="190650" cy="583800"/>
            </a:xfrm>
            <a:custGeom>
              <a:avLst/>
              <a:gdLst/>
              <a:ahLst/>
              <a:cxnLst/>
              <a:rect l="l" t="t" r="r" b="b"/>
              <a:pathLst>
                <a:path w="7626" h="23352" extrusionOk="0">
                  <a:moveTo>
                    <a:pt x="2765" y="0"/>
                  </a:moveTo>
                  <a:lnTo>
                    <a:pt x="2479" y="95"/>
                  </a:lnTo>
                  <a:lnTo>
                    <a:pt x="2193" y="191"/>
                  </a:lnTo>
                  <a:lnTo>
                    <a:pt x="2002" y="381"/>
                  </a:lnTo>
                  <a:lnTo>
                    <a:pt x="1812" y="572"/>
                  </a:lnTo>
                  <a:lnTo>
                    <a:pt x="1621" y="953"/>
                  </a:lnTo>
                  <a:lnTo>
                    <a:pt x="1526" y="1335"/>
                  </a:lnTo>
                  <a:lnTo>
                    <a:pt x="1049" y="4003"/>
                  </a:lnTo>
                  <a:lnTo>
                    <a:pt x="859" y="5433"/>
                  </a:lnTo>
                  <a:lnTo>
                    <a:pt x="668" y="6767"/>
                  </a:lnTo>
                  <a:lnTo>
                    <a:pt x="382" y="11152"/>
                  </a:lnTo>
                  <a:lnTo>
                    <a:pt x="287" y="13439"/>
                  </a:lnTo>
                  <a:lnTo>
                    <a:pt x="191" y="15632"/>
                  </a:lnTo>
                  <a:lnTo>
                    <a:pt x="96" y="17347"/>
                  </a:lnTo>
                  <a:lnTo>
                    <a:pt x="1" y="18968"/>
                  </a:lnTo>
                  <a:lnTo>
                    <a:pt x="1" y="20016"/>
                  </a:lnTo>
                  <a:lnTo>
                    <a:pt x="1" y="20493"/>
                  </a:lnTo>
                  <a:lnTo>
                    <a:pt x="191" y="20969"/>
                  </a:lnTo>
                  <a:lnTo>
                    <a:pt x="573" y="21350"/>
                  </a:lnTo>
                  <a:lnTo>
                    <a:pt x="954" y="21636"/>
                  </a:lnTo>
                  <a:lnTo>
                    <a:pt x="4671" y="23066"/>
                  </a:lnTo>
                  <a:lnTo>
                    <a:pt x="5148" y="23257"/>
                  </a:lnTo>
                  <a:lnTo>
                    <a:pt x="5624" y="23257"/>
                  </a:lnTo>
                  <a:lnTo>
                    <a:pt x="6101" y="23352"/>
                  </a:lnTo>
                  <a:lnTo>
                    <a:pt x="6387" y="23257"/>
                  </a:lnTo>
                  <a:lnTo>
                    <a:pt x="6768" y="23161"/>
                  </a:lnTo>
                  <a:lnTo>
                    <a:pt x="6959" y="23066"/>
                  </a:lnTo>
                  <a:lnTo>
                    <a:pt x="7245" y="22780"/>
                  </a:lnTo>
                  <a:lnTo>
                    <a:pt x="7340" y="22494"/>
                  </a:lnTo>
                  <a:lnTo>
                    <a:pt x="7531" y="22208"/>
                  </a:lnTo>
                  <a:lnTo>
                    <a:pt x="7531" y="21732"/>
                  </a:lnTo>
                  <a:lnTo>
                    <a:pt x="7626" y="21064"/>
                  </a:lnTo>
                  <a:lnTo>
                    <a:pt x="7626" y="20397"/>
                  </a:lnTo>
                  <a:lnTo>
                    <a:pt x="7531" y="19063"/>
                  </a:lnTo>
                  <a:lnTo>
                    <a:pt x="7054" y="16013"/>
                  </a:lnTo>
                  <a:lnTo>
                    <a:pt x="6577" y="13058"/>
                  </a:lnTo>
                  <a:lnTo>
                    <a:pt x="6101" y="10675"/>
                  </a:lnTo>
                  <a:lnTo>
                    <a:pt x="5815" y="8292"/>
                  </a:lnTo>
                  <a:lnTo>
                    <a:pt x="5720" y="5910"/>
                  </a:lnTo>
                  <a:lnTo>
                    <a:pt x="5720" y="3527"/>
                  </a:lnTo>
                  <a:lnTo>
                    <a:pt x="5720" y="2574"/>
                  </a:lnTo>
                  <a:lnTo>
                    <a:pt x="5624" y="1525"/>
                  </a:lnTo>
                  <a:lnTo>
                    <a:pt x="5529" y="1144"/>
                  </a:lnTo>
                  <a:lnTo>
                    <a:pt x="5338" y="858"/>
                  </a:lnTo>
                  <a:lnTo>
                    <a:pt x="5052" y="477"/>
                  </a:lnTo>
                  <a:lnTo>
                    <a:pt x="4576" y="286"/>
                  </a:lnTo>
                  <a:lnTo>
                    <a:pt x="3527"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27"/>
            <p:cNvSpPr/>
            <p:nvPr/>
          </p:nvSpPr>
          <p:spPr>
            <a:xfrm>
              <a:off x="3295300" y="1685125"/>
              <a:ext cx="524250" cy="350300"/>
            </a:xfrm>
            <a:custGeom>
              <a:avLst/>
              <a:gdLst/>
              <a:ahLst/>
              <a:cxnLst/>
              <a:rect l="l" t="t" r="r" b="b"/>
              <a:pathLst>
                <a:path w="20970" h="14012" extrusionOk="0">
                  <a:moveTo>
                    <a:pt x="18872" y="0"/>
                  </a:moveTo>
                  <a:lnTo>
                    <a:pt x="18396" y="96"/>
                  </a:lnTo>
                  <a:lnTo>
                    <a:pt x="17824" y="382"/>
                  </a:lnTo>
                  <a:lnTo>
                    <a:pt x="17157" y="667"/>
                  </a:lnTo>
                  <a:lnTo>
                    <a:pt x="16013" y="1335"/>
                  </a:lnTo>
                  <a:lnTo>
                    <a:pt x="13439" y="2955"/>
                  </a:lnTo>
                  <a:lnTo>
                    <a:pt x="10866" y="4671"/>
                  </a:lnTo>
                  <a:lnTo>
                    <a:pt x="8864" y="6005"/>
                  </a:lnTo>
                  <a:lnTo>
                    <a:pt x="6863" y="7244"/>
                  </a:lnTo>
                  <a:lnTo>
                    <a:pt x="4766" y="8293"/>
                  </a:lnTo>
                  <a:lnTo>
                    <a:pt x="2574" y="9246"/>
                  </a:lnTo>
                  <a:lnTo>
                    <a:pt x="1621" y="9627"/>
                  </a:lnTo>
                  <a:lnTo>
                    <a:pt x="763" y="10199"/>
                  </a:lnTo>
                  <a:lnTo>
                    <a:pt x="477" y="10389"/>
                  </a:lnTo>
                  <a:lnTo>
                    <a:pt x="286" y="10675"/>
                  </a:lnTo>
                  <a:lnTo>
                    <a:pt x="96" y="11152"/>
                  </a:lnTo>
                  <a:lnTo>
                    <a:pt x="0" y="11533"/>
                  </a:lnTo>
                  <a:lnTo>
                    <a:pt x="286" y="12677"/>
                  </a:lnTo>
                  <a:lnTo>
                    <a:pt x="477" y="13439"/>
                  </a:lnTo>
                  <a:lnTo>
                    <a:pt x="667" y="13630"/>
                  </a:lnTo>
                  <a:lnTo>
                    <a:pt x="953" y="13821"/>
                  </a:lnTo>
                  <a:lnTo>
                    <a:pt x="1144" y="14011"/>
                  </a:lnTo>
                  <a:lnTo>
                    <a:pt x="2192" y="14011"/>
                  </a:lnTo>
                  <a:lnTo>
                    <a:pt x="4957" y="13344"/>
                  </a:lnTo>
                  <a:lnTo>
                    <a:pt x="6291" y="12963"/>
                  </a:lnTo>
                  <a:lnTo>
                    <a:pt x="7530" y="12582"/>
                  </a:lnTo>
                  <a:lnTo>
                    <a:pt x="11724" y="11057"/>
                  </a:lnTo>
                  <a:lnTo>
                    <a:pt x="13725" y="10199"/>
                  </a:lnTo>
                  <a:lnTo>
                    <a:pt x="15822" y="9341"/>
                  </a:lnTo>
                  <a:lnTo>
                    <a:pt x="17347" y="8769"/>
                  </a:lnTo>
                  <a:lnTo>
                    <a:pt x="18968" y="8197"/>
                  </a:lnTo>
                  <a:lnTo>
                    <a:pt x="19921" y="7816"/>
                  </a:lnTo>
                  <a:lnTo>
                    <a:pt x="20397" y="7530"/>
                  </a:lnTo>
                  <a:lnTo>
                    <a:pt x="20683" y="7149"/>
                  </a:lnTo>
                  <a:lnTo>
                    <a:pt x="20874" y="6768"/>
                  </a:lnTo>
                  <a:lnTo>
                    <a:pt x="20969" y="6196"/>
                  </a:lnTo>
                  <a:lnTo>
                    <a:pt x="20874" y="2288"/>
                  </a:lnTo>
                  <a:lnTo>
                    <a:pt x="20779" y="1811"/>
                  </a:lnTo>
                  <a:lnTo>
                    <a:pt x="20588" y="1239"/>
                  </a:lnTo>
                  <a:lnTo>
                    <a:pt x="20493" y="858"/>
                  </a:lnTo>
                  <a:lnTo>
                    <a:pt x="20302" y="572"/>
                  </a:lnTo>
                  <a:lnTo>
                    <a:pt x="20111" y="286"/>
                  </a:lnTo>
                  <a:lnTo>
                    <a:pt x="19825" y="96"/>
                  </a:lnTo>
                  <a:lnTo>
                    <a:pt x="19540"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27"/>
            <p:cNvSpPr/>
            <p:nvPr/>
          </p:nvSpPr>
          <p:spPr>
            <a:xfrm>
              <a:off x="323900" y="2545325"/>
              <a:ext cx="448000" cy="478975"/>
            </a:xfrm>
            <a:custGeom>
              <a:avLst/>
              <a:gdLst/>
              <a:ahLst/>
              <a:cxnLst/>
              <a:rect l="l" t="t" r="r" b="b"/>
              <a:pathLst>
                <a:path w="17920" h="19159" extrusionOk="0">
                  <a:moveTo>
                    <a:pt x="2478" y="0"/>
                  </a:moveTo>
                  <a:lnTo>
                    <a:pt x="2002" y="96"/>
                  </a:lnTo>
                  <a:lnTo>
                    <a:pt x="953" y="572"/>
                  </a:lnTo>
                  <a:lnTo>
                    <a:pt x="382" y="954"/>
                  </a:lnTo>
                  <a:lnTo>
                    <a:pt x="191" y="1240"/>
                  </a:lnTo>
                  <a:lnTo>
                    <a:pt x="0" y="1525"/>
                  </a:lnTo>
                  <a:lnTo>
                    <a:pt x="0" y="1811"/>
                  </a:lnTo>
                  <a:lnTo>
                    <a:pt x="0" y="2097"/>
                  </a:lnTo>
                  <a:lnTo>
                    <a:pt x="96" y="2383"/>
                  </a:lnTo>
                  <a:lnTo>
                    <a:pt x="191" y="2765"/>
                  </a:lnTo>
                  <a:lnTo>
                    <a:pt x="1430" y="5243"/>
                  </a:lnTo>
                  <a:lnTo>
                    <a:pt x="2192" y="6482"/>
                  </a:lnTo>
                  <a:lnTo>
                    <a:pt x="2860" y="7626"/>
                  </a:lnTo>
                  <a:lnTo>
                    <a:pt x="5338" y="11247"/>
                  </a:lnTo>
                  <a:lnTo>
                    <a:pt x="6672" y="13058"/>
                  </a:lnTo>
                  <a:lnTo>
                    <a:pt x="7911" y="14869"/>
                  </a:lnTo>
                  <a:lnTo>
                    <a:pt x="8960" y="16204"/>
                  </a:lnTo>
                  <a:lnTo>
                    <a:pt x="9913" y="17633"/>
                  </a:lnTo>
                  <a:lnTo>
                    <a:pt x="10485" y="18491"/>
                  </a:lnTo>
                  <a:lnTo>
                    <a:pt x="10866" y="18873"/>
                  </a:lnTo>
                  <a:lnTo>
                    <a:pt x="11247" y="19063"/>
                  </a:lnTo>
                  <a:lnTo>
                    <a:pt x="11724" y="19158"/>
                  </a:lnTo>
                  <a:lnTo>
                    <a:pt x="12200" y="19158"/>
                  </a:lnTo>
                  <a:lnTo>
                    <a:pt x="16013" y="18015"/>
                  </a:lnTo>
                  <a:lnTo>
                    <a:pt x="16490" y="17824"/>
                  </a:lnTo>
                  <a:lnTo>
                    <a:pt x="16966" y="17538"/>
                  </a:lnTo>
                  <a:lnTo>
                    <a:pt x="17252" y="17347"/>
                  </a:lnTo>
                  <a:lnTo>
                    <a:pt x="17538" y="17062"/>
                  </a:lnTo>
                  <a:lnTo>
                    <a:pt x="17729" y="16871"/>
                  </a:lnTo>
                  <a:lnTo>
                    <a:pt x="17824" y="16585"/>
                  </a:lnTo>
                  <a:lnTo>
                    <a:pt x="17919" y="16204"/>
                  </a:lnTo>
                  <a:lnTo>
                    <a:pt x="17824" y="15918"/>
                  </a:lnTo>
                  <a:lnTo>
                    <a:pt x="17729" y="15537"/>
                  </a:lnTo>
                  <a:lnTo>
                    <a:pt x="17538" y="15155"/>
                  </a:lnTo>
                  <a:lnTo>
                    <a:pt x="17157" y="14583"/>
                  </a:lnTo>
                  <a:lnTo>
                    <a:pt x="16775" y="14107"/>
                  </a:lnTo>
                  <a:lnTo>
                    <a:pt x="15822" y="13058"/>
                  </a:lnTo>
                  <a:lnTo>
                    <a:pt x="13630" y="10961"/>
                  </a:lnTo>
                  <a:lnTo>
                    <a:pt x="11343" y="8960"/>
                  </a:lnTo>
                  <a:lnTo>
                    <a:pt x="9627" y="7340"/>
                  </a:lnTo>
                  <a:lnTo>
                    <a:pt x="7911" y="5624"/>
                  </a:lnTo>
                  <a:lnTo>
                    <a:pt x="6291" y="3908"/>
                  </a:lnTo>
                  <a:lnTo>
                    <a:pt x="4861" y="2002"/>
                  </a:lnTo>
                  <a:lnTo>
                    <a:pt x="4289" y="1144"/>
                  </a:lnTo>
                  <a:lnTo>
                    <a:pt x="3622" y="477"/>
                  </a:lnTo>
                  <a:lnTo>
                    <a:pt x="3241" y="191"/>
                  </a:lnTo>
                  <a:lnTo>
                    <a:pt x="2955" y="96"/>
                  </a:lnTo>
                  <a:lnTo>
                    <a:pt x="247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27"/>
            <p:cNvSpPr/>
            <p:nvPr/>
          </p:nvSpPr>
          <p:spPr>
            <a:xfrm>
              <a:off x="385850" y="474650"/>
              <a:ext cx="233550" cy="336000"/>
            </a:xfrm>
            <a:custGeom>
              <a:avLst/>
              <a:gdLst/>
              <a:ahLst/>
              <a:cxnLst/>
              <a:rect l="l" t="t" r="r" b="b"/>
              <a:pathLst>
                <a:path w="9342" h="13440" extrusionOk="0">
                  <a:moveTo>
                    <a:pt x="4957" y="0"/>
                  </a:moveTo>
                  <a:lnTo>
                    <a:pt x="3336" y="2955"/>
                  </a:lnTo>
                  <a:lnTo>
                    <a:pt x="1811" y="5909"/>
                  </a:lnTo>
                  <a:lnTo>
                    <a:pt x="1144" y="7149"/>
                  </a:lnTo>
                  <a:lnTo>
                    <a:pt x="477" y="8292"/>
                  </a:lnTo>
                  <a:lnTo>
                    <a:pt x="96" y="8959"/>
                  </a:lnTo>
                  <a:lnTo>
                    <a:pt x="0" y="9341"/>
                  </a:lnTo>
                  <a:lnTo>
                    <a:pt x="0" y="9722"/>
                  </a:lnTo>
                  <a:lnTo>
                    <a:pt x="96" y="10103"/>
                  </a:lnTo>
                  <a:lnTo>
                    <a:pt x="286" y="10389"/>
                  </a:lnTo>
                  <a:lnTo>
                    <a:pt x="2383" y="12677"/>
                  </a:lnTo>
                  <a:lnTo>
                    <a:pt x="2669" y="12963"/>
                  </a:lnTo>
                  <a:lnTo>
                    <a:pt x="3050" y="13153"/>
                  </a:lnTo>
                  <a:lnTo>
                    <a:pt x="3527" y="13439"/>
                  </a:lnTo>
                  <a:lnTo>
                    <a:pt x="4004" y="13439"/>
                  </a:lnTo>
                  <a:lnTo>
                    <a:pt x="4290" y="13344"/>
                  </a:lnTo>
                  <a:lnTo>
                    <a:pt x="4480" y="13249"/>
                  </a:lnTo>
                  <a:lnTo>
                    <a:pt x="4861" y="12772"/>
                  </a:lnTo>
                  <a:lnTo>
                    <a:pt x="5338" y="11819"/>
                  </a:lnTo>
                  <a:lnTo>
                    <a:pt x="5719" y="10866"/>
                  </a:lnTo>
                  <a:lnTo>
                    <a:pt x="6482" y="8578"/>
                  </a:lnTo>
                  <a:lnTo>
                    <a:pt x="7054" y="6291"/>
                  </a:lnTo>
                  <a:lnTo>
                    <a:pt x="7530" y="4670"/>
                  </a:lnTo>
                  <a:lnTo>
                    <a:pt x="8007" y="3050"/>
                  </a:lnTo>
                  <a:lnTo>
                    <a:pt x="8579" y="1525"/>
                  </a:lnTo>
                  <a:lnTo>
                    <a:pt x="9341"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27"/>
            <p:cNvSpPr/>
            <p:nvPr/>
          </p:nvSpPr>
          <p:spPr>
            <a:xfrm>
              <a:off x="3974400" y="3236350"/>
              <a:ext cx="741100" cy="669600"/>
            </a:xfrm>
            <a:custGeom>
              <a:avLst/>
              <a:gdLst/>
              <a:ahLst/>
              <a:cxnLst/>
              <a:rect l="l" t="t" r="r" b="b"/>
              <a:pathLst>
                <a:path w="29644" h="26784" extrusionOk="0">
                  <a:moveTo>
                    <a:pt x="14298" y="0"/>
                  </a:moveTo>
                  <a:lnTo>
                    <a:pt x="13440" y="191"/>
                  </a:lnTo>
                  <a:lnTo>
                    <a:pt x="12677" y="477"/>
                  </a:lnTo>
                  <a:lnTo>
                    <a:pt x="11915" y="953"/>
                  </a:lnTo>
                  <a:lnTo>
                    <a:pt x="11152" y="1430"/>
                  </a:lnTo>
                  <a:lnTo>
                    <a:pt x="10390" y="2193"/>
                  </a:lnTo>
                  <a:lnTo>
                    <a:pt x="10009" y="2669"/>
                  </a:lnTo>
                  <a:lnTo>
                    <a:pt x="4957" y="8579"/>
                  </a:lnTo>
                  <a:lnTo>
                    <a:pt x="2955" y="10961"/>
                  </a:lnTo>
                  <a:lnTo>
                    <a:pt x="2002" y="12200"/>
                  </a:lnTo>
                  <a:lnTo>
                    <a:pt x="1144" y="13440"/>
                  </a:lnTo>
                  <a:lnTo>
                    <a:pt x="573" y="14393"/>
                  </a:lnTo>
                  <a:lnTo>
                    <a:pt x="382" y="14869"/>
                  </a:lnTo>
                  <a:lnTo>
                    <a:pt x="191" y="15346"/>
                  </a:lnTo>
                  <a:lnTo>
                    <a:pt x="1" y="16204"/>
                  </a:lnTo>
                  <a:lnTo>
                    <a:pt x="1" y="16680"/>
                  </a:lnTo>
                  <a:lnTo>
                    <a:pt x="1" y="17061"/>
                  </a:lnTo>
                  <a:lnTo>
                    <a:pt x="96" y="17443"/>
                  </a:lnTo>
                  <a:lnTo>
                    <a:pt x="287" y="17824"/>
                  </a:lnTo>
                  <a:lnTo>
                    <a:pt x="573" y="18205"/>
                  </a:lnTo>
                  <a:lnTo>
                    <a:pt x="858" y="18586"/>
                  </a:lnTo>
                  <a:lnTo>
                    <a:pt x="1526" y="19254"/>
                  </a:lnTo>
                  <a:lnTo>
                    <a:pt x="4766" y="22113"/>
                  </a:lnTo>
                  <a:lnTo>
                    <a:pt x="6577" y="23447"/>
                  </a:lnTo>
                  <a:lnTo>
                    <a:pt x="7435" y="24019"/>
                  </a:lnTo>
                  <a:lnTo>
                    <a:pt x="8388" y="24496"/>
                  </a:lnTo>
                  <a:lnTo>
                    <a:pt x="9246" y="24877"/>
                  </a:lnTo>
                  <a:lnTo>
                    <a:pt x="10009" y="25163"/>
                  </a:lnTo>
                  <a:lnTo>
                    <a:pt x="10866" y="25354"/>
                  </a:lnTo>
                  <a:lnTo>
                    <a:pt x="11724" y="25449"/>
                  </a:lnTo>
                  <a:lnTo>
                    <a:pt x="12582" y="25449"/>
                  </a:lnTo>
                  <a:lnTo>
                    <a:pt x="13440" y="25354"/>
                  </a:lnTo>
                  <a:lnTo>
                    <a:pt x="14298" y="25068"/>
                  </a:lnTo>
                  <a:lnTo>
                    <a:pt x="15155" y="24782"/>
                  </a:lnTo>
                  <a:lnTo>
                    <a:pt x="16681" y="24115"/>
                  </a:lnTo>
                  <a:lnTo>
                    <a:pt x="17443" y="23829"/>
                  </a:lnTo>
                  <a:lnTo>
                    <a:pt x="18301" y="23733"/>
                  </a:lnTo>
                  <a:lnTo>
                    <a:pt x="19159" y="23733"/>
                  </a:lnTo>
                  <a:lnTo>
                    <a:pt x="20016" y="23924"/>
                  </a:lnTo>
                  <a:lnTo>
                    <a:pt x="21446" y="24305"/>
                  </a:lnTo>
                  <a:lnTo>
                    <a:pt x="22781" y="24782"/>
                  </a:lnTo>
                  <a:lnTo>
                    <a:pt x="24020" y="25258"/>
                  </a:lnTo>
                  <a:lnTo>
                    <a:pt x="25354" y="25926"/>
                  </a:lnTo>
                  <a:lnTo>
                    <a:pt x="26212" y="26307"/>
                  </a:lnTo>
                  <a:lnTo>
                    <a:pt x="26688" y="26498"/>
                  </a:lnTo>
                  <a:lnTo>
                    <a:pt x="27165" y="26688"/>
                  </a:lnTo>
                  <a:lnTo>
                    <a:pt x="27546" y="26783"/>
                  </a:lnTo>
                  <a:lnTo>
                    <a:pt x="27928" y="26783"/>
                  </a:lnTo>
                  <a:lnTo>
                    <a:pt x="28213" y="26688"/>
                  </a:lnTo>
                  <a:lnTo>
                    <a:pt x="28499" y="26498"/>
                  </a:lnTo>
                  <a:lnTo>
                    <a:pt x="28785" y="26307"/>
                  </a:lnTo>
                  <a:lnTo>
                    <a:pt x="28976" y="26116"/>
                  </a:lnTo>
                  <a:lnTo>
                    <a:pt x="29167" y="25830"/>
                  </a:lnTo>
                  <a:lnTo>
                    <a:pt x="29357" y="25449"/>
                  </a:lnTo>
                  <a:lnTo>
                    <a:pt x="29453" y="24591"/>
                  </a:lnTo>
                  <a:lnTo>
                    <a:pt x="29548" y="23733"/>
                  </a:lnTo>
                  <a:lnTo>
                    <a:pt x="29643" y="19826"/>
                  </a:lnTo>
                  <a:lnTo>
                    <a:pt x="29548" y="17824"/>
                  </a:lnTo>
                  <a:lnTo>
                    <a:pt x="29453" y="15822"/>
                  </a:lnTo>
                  <a:lnTo>
                    <a:pt x="28881" y="8197"/>
                  </a:lnTo>
                  <a:lnTo>
                    <a:pt x="28690" y="7530"/>
                  </a:lnTo>
                  <a:lnTo>
                    <a:pt x="28499" y="7054"/>
                  </a:lnTo>
                  <a:lnTo>
                    <a:pt x="28118" y="6577"/>
                  </a:lnTo>
                  <a:lnTo>
                    <a:pt x="27546" y="6196"/>
                  </a:lnTo>
                  <a:lnTo>
                    <a:pt x="26307" y="5433"/>
                  </a:lnTo>
                  <a:lnTo>
                    <a:pt x="25068" y="4671"/>
                  </a:lnTo>
                  <a:lnTo>
                    <a:pt x="23162" y="3336"/>
                  </a:lnTo>
                  <a:lnTo>
                    <a:pt x="21160" y="2097"/>
                  </a:lnTo>
                  <a:lnTo>
                    <a:pt x="20112" y="1621"/>
                  </a:lnTo>
                  <a:lnTo>
                    <a:pt x="19159" y="1144"/>
                  </a:lnTo>
                  <a:lnTo>
                    <a:pt x="17062" y="286"/>
                  </a:lnTo>
                  <a:lnTo>
                    <a:pt x="16109" y="96"/>
                  </a:lnTo>
                  <a:lnTo>
                    <a:pt x="15155" y="0"/>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27"/>
            <p:cNvSpPr/>
            <p:nvPr/>
          </p:nvSpPr>
          <p:spPr>
            <a:xfrm>
              <a:off x="4791725" y="2938500"/>
              <a:ext cx="126300" cy="147750"/>
            </a:xfrm>
            <a:custGeom>
              <a:avLst/>
              <a:gdLst/>
              <a:ahLst/>
              <a:cxnLst/>
              <a:rect l="l" t="t" r="r" b="b"/>
              <a:pathLst>
                <a:path w="5052" h="5910" extrusionOk="0">
                  <a:moveTo>
                    <a:pt x="1335" y="0"/>
                  </a:moveTo>
                  <a:lnTo>
                    <a:pt x="953" y="95"/>
                  </a:lnTo>
                  <a:lnTo>
                    <a:pt x="667" y="381"/>
                  </a:lnTo>
                  <a:lnTo>
                    <a:pt x="477" y="858"/>
                  </a:lnTo>
                  <a:lnTo>
                    <a:pt x="286" y="1620"/>
                  </a:lnTo>
                  <a:lnTo>
                    <a:pt x="96" y="2478"/>
                  </a:lnTo>
                  <a:lnTo>
                    <a:pt x="0" y="3146"/>
                  </a:lnTo>
                  <a:lnTo>
                    <a:pt x="0" y="3813"/>
                  </a:lnTo>
                  <a:lnTo>
                    <a:pt x="96" y="4480"/>
                  </a:lnTo>
                  <a:lnTo>
                    <a:pt x="286" y="5147"/>
                  </a:lnTo>
                  <a:lnTo>
                    <a:pt x="477" y="5528"/>
                  </a:lnTo>
                  <a:lnTo>
                    <a:pt x="763" y="5814"/>
                  </a:lnTo>
                  <a:lnTo>
                    <a:pt x="1049" y="5910"/>
                  </a:lnTo>
                  <a:lnTo>
                    <a:pt x="1430" y="5814"/>
                  </a:lnTo>
                  <a:lnTo>
                    <a:pt x="3431" y="5433"/>
                  </a:lnTo>
                  <a:lnTo>
                    <a:pt x="4099" y="5147"/>
                  </a:lnTo>
                  <a:lnTo>
                    <a:pt x="4480" y="4766"/>
                  </a:lnTo>
                  <a:lnTo>
                    <a:pt x="4766" y="4289"/>
                  </a:lnTo>
                  <a:lnTo>
                    <a:pt x="4956" y="2860"/>
                  </a:lnTo>
                  <a:lnTo>
                    <a:pt x="5052" y="1430"/>
                  </a:lnTo>
                  <a:lnTo>
                    <a:pt x="4956" y="1049"/>
                  </a:lnTo>
                  <a:lnTo>
                    <a:pt x="4861" y="763"/>
                  </a:lnTo>
                  <a:lnTo>
                    <a:pt x="4575" y="572"/>
                  </a:lnTo>
                  <a:lnTo>
                    <a:pt x="4194" y="381"/>
                  </a:lnTo>
                  <a:lnTo>
                    <a:pt x="2955" y="95"/>
                  </a:lnTo>
                  <a:lnTo>
                    <a:pt x="181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27"/>
            <p:cNvSpPr/>
            <p:nvPr/>
          </p:nvSpPr>
          <p:spPr>
            <a:xfrm>
              <a:off x="5170600" y="2461925"/>
              <a:ext cx="71500" cy="104875"/>
            </a:xfrm>
            <a:custGeom>
              <a:avLst/>
              <a:gdLst/>
              <a:ahLst/>
              <a:cxnLst/>
              <a:rect l="l" t="t" r="r" b="b"/>
              <a:pathLst>
                <a:path w="2860" h="4195" extrusionOk="0">
                  <a:moveTo>
                    <a:pt x="2192" y="0"/>
                  </a:moveTo>
                  <a:lnTo>
                    <a:pt x="2002" y="96"/>
                  </a:lnTo>
                  <a:lnTo>
                    <a:pt x="1906" y="191"/>
                  </a:lnTo>
                  <a:lnTo>
                    <a:pt x="381" y="1621"/>
                  </a:lnTo>
                  <a:lnTo>
                    <a:pt x="95" y="2002"/>
                  </a:lnTo>
                  <a:lnTo>
                    <a:pt x="0" y="2383"/>
                  </a:lnTo>
                  <a:lnTo>
                    <a:pt x="191" y="2765"/>
                  </a:lnTo>
                  <a:lnTo>
                    <a:pt x="572" y="3146"/>
                  </a:lnTo>
                  <a:lnTo>
                    <a:pt x="1620" y="3908"/>
                  </a:lnTo>
                  <a:lnTo>
                    <a:pt x="1811" y="4099"/>
                  </a:lnTo>
                  <a:lnTo>
                    <a:pt x="2192" y="4194"/>
                  </a:lnTo>
                  <a:lnTo>
                    <a:pt x="2478" y="4099"/>
                  </a:lnTo>
                  <a:lnTo>
                    <a:pt x="2669" y="3908"/>
                  </a:lnTo>
                  <a:lnTo>
                    <a:pt x="2764" y="3622"/>
                  </a:lnTo>
                  <a:lnTo>
                    <a:pt x="2859" y="3050"/>
                  </a:lnTo>
                  <a:lnTo>
                    <a:pt x="2859" y="2574"/>
                  </a:lnTo>
                  <a:lnTo>
                    <a:pt x="2859" y="2193"/>
                  </a:lnTo>
                  <a:lnTo>
                    <a:pt x="2669" y="572"/>
                  </a:lnTo>
                  <a:lnTo>
                    <a:pt x="2574" y="382"/>
                  </a:lnTo>
                  <a:lnTo>
                    <a:pt x="2383" y="96"/>
                  </a:lnTo>
                  <a:lnTo>
                    <a:pt x="219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27"/>
            <p:cNvSpPr/>
            <p:nvPr/>
          </p:nvSpPr>
          <p:spPr>
            <a:xfrm>
              <a:off x="4455725" y="2867000"/>
              <a:ext cx="266925" cy="295500"/>
            </a:xfrm>
            <a:custGeom>
              <a:avLst/>
              <a:gdLst/>
              <a:ahLst/>
              <a:cxnLst/>
              <a:rect l="l" t="t" r="r" b="b"/>
              <a:pathLst>
                <a:path w="10677" h="11820" extrusionOk="0">
                  <a:moveTo>
                    <a:pt x="2765" y="1"/>
                  </a:moveTo>
                  <a:lnTo>
                    <a:pt x="2289" y="96"/>
                  </a:lnTo>
                  <a:lnTo>
                    <a:pt x="1812" y="287"/>
                  </a:lnTo>
                  <a:lnTo>
                    <a:pt x="1431" y="763"/>
                  </a:lnTo>
                  <a:lnTo>
                    <a:pt x="1240" y="1145"/>
                  </a:lnTo>
                  <a:lnTo>
                    <a:pt x="1049" y="1526"/>
                  </a:lnTo>
                  <a:lnTo>
                    <a:pt x="96" y="6768"/>
                  </a:lnTo>
                  <a:lnTo>
                    <a:pt x="1" y="7245"/>
                  </a:lnTo>
                  <a:lnTo>
                    <a:pt x="96" y="7721"/>
                  </a:lnTo>
                  <a:lnTo>
                    <a:pt x="287" y="8198"/>
                  </a:lnTo>
                  <a:lnTo>
                    <a:pt x="668" y="8579"/>
                  </a:lnTo>
                  <a:lnTo>
                    <a:pt x="2956" y="10962"/>
                  </a:lnTo>
                  <a:lnTo>
                    <a:pt x="3432" y="11343"/>
                  </a:lnTo>
                  <a:lnTo>
                    <a:pt x="3909" y="11629"/>
                  </a:lnTo>
                  <a:lnTo>
                    <a:pt x="4481" y="11820"/>
                  </a:lnTo>
                  <a:lnTo>
                    <a:pt x="5148" y="11724"/>
                  </a:lnTo>
                  <a:lnTo>
                    <a:pt x="6101" y="11534"/>
                  </a:lnTo>
                  <a:lnTo>
                    <a:pt x="6959" y="11343"/>
                  </a:lnTo>
                  <a:lnTo>
                    <a:pt x="7817" y="10962"/>
                  </a:lnTo>
                  <a:lnTo>
                    <a:pt x="8675" y="10581"/>
                  </a:lnTo>
                  <a:lnTo>
                    <a:pt x="9437" y="9913"/>
                  </a:lnTo>
                  <a:lnTo>
                    <a:pt x="10104" y="9246"/>
                  </a:lnTo>
                  <a:lnTo>
                    <a:pt x="10485" y="8484"/>
                  </a:lnTo>
                  <a:lnTo>
                    <a:pt x="10676" y="7721"/>
                  </a:lnTo>
                  <a:lnTo>
                    <a:pt x="10581" y="6959"/>
                  </a:lnTo>
                  <a:lnTo>
                    <a:pt x="10390" y="6291"/>
                  </a:lnTo>
                  <a:lnTo>
                    <a:pt x="9914" y="5529"/>
                  </a:lnTo>
                  <a:lnTo>
                    <a:pt x="9246" y="4766"/>
                  </a:lnTo>
                  <a:lnTo>
                    <a:pt x="9056" y="4671"/>
                  </a:lnTo>
                  <a:lnTo>
                    <a:pt x="5148" y="1430"/>
                  </a:lnTo>
                  <a:lnTo>
                    <a:pt x="4290" y="763"/>
                  </a:lnTo>
                  <a:lnTo>
                    <a:pt x="3337" y="191"/>
                  </a:lnTo>
                  <a:lnTo>
                    <a:pt x="276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27"/>
            <p:cNvSpPr/>
            <p:nvPr/>
          </p:nvSpPr>
          <p:spPr>
            <a:xfrm>
              <a:off x="2246850" y="3786775"/>
              <a:ext cx="264525" cy="293125"/>
            </a:xfrm>
            <a:custGeom>
              <a:avLst/>
              <a:gdLst/>
              <a:ahLst/>
              <a:cxnLst/>
              <a:rect l="l" t="t" r="r" b="b"/>
              <a:pathLst>
                <a:path w="10581" h="11725" extrusionOk="0">
                  <a:moveTo>
                    <a:pt x="2193" y="1"/>
                  </a:moveTo>
                  <a:lnTo>
                    <a:pt x="1811" y="287"/>
                  </a:lnTo>
                  <a:lnTo>
                    <a:pt x="1430" y="763"/>
                  </a:lnTo>
                  <a:lnTo>
                    <a:pt x="1144" y="1145"/>
                  </a:lnTo>
                  <a:lnTo>
                    <a:pt x="1049" y="1526"/>
                  </a:lnTo>
                  <a:lnTo>
                    <a:pt x="0" y="6673"/>
                  </a:lnTo>
                  <a:lnTo>
                    <a:pt x="0" y="7245"/>
                  </a:lnTo>
                  <a:lnTo>
                    <a:pt x="96" y="7721"/>
                  </a:lnTo>
                  <a:lnTo>
                    <a:pt x="286" y="8102"/>
                  </a:lnTo>
                  <a:lnTo>
                    <a:pt x="572" y="8579"/>
                  </a:lnTo>
                  <a:lnTo>
                    <a:pt x="2860" y="10962"/>
                  </a:lnTo>
                  <a:lnTo>
                    <a:pt x="3336" y="11343"/>
                  </a:lnTo>
                  <a:lnTo>
                    <a:pt x="3908" y="11629"/>
                  </a:lnTo>
                  <a:lnTo>
                    <a:pt x="4480" y="11724"/>
                  </a:lnTo>
                  <a:lnTo>
                    <a:pt x="5052" y="11724"/>
                  </a:lnTo>
                  <a:lnTo>
                    <a:pt x="6005" y="11534"/>
                  </a:lnTo>
                  <a:lnTo>
                    <a:pt x="6958" y="11248"/>
                  </a:lnTo>
                  <a:lnTo>
                    <a:pt x="7816" y="10962"/>
                  </a:lnTo>
                  <a:lnTo>
                    <a:pt x="8579" y="10581"/>
                  </a:lnTo>
                  <a:lnTo>
                    <a:pt x="9436" y="9913"/>
                  </a:lnTo>
                  <a:lnTo>
                    <a:pt x="10008" y="9246"/>
                  </a:lnTo>
                  <a:lnTo>
                    <a:pt x="10389" y="8484"/>
                  </a:lnTo>
                  <a:lnTo>
                    <a:pt x="10580" y="7721"/>
                  </a:lnTo>
                  <a:lnTo>
                    <a:pt x="10580" y="6959"/>
                  </a:lnTo>
                  <a:lnTo>
                    <a:pt x="10294" y="6196"/>
                  </a:lnTo>
                  <a:lnTo>
                    <a:pt x="9818" y="5434"/>
                  </a:lnTo>
                  <a:lnTo>
                    <a:pt x="9150" y="4766"/>
                  </a:lnTo>
                  <a:lnTo>
                    <a:pt x="8960" y="4671"/>
                  </a:lnTo>
                  <a:lnTo>
                    <a:pt x="5147" y="1430"/>
                  </a:lnTo>
                  <a:lnTo>
                    <a:pt x="4194" y="763"/>
                  </a:lnTo>
                  <a:lnTo>
                    <a:pt x="3336" y="191"/>
                  </a:lnTo>
                  <a:lnTo>
                    <a:pt x="2764" y="1"/>
                  </a:lnTo>
                  <a:close/>
                </a:path>
              </a:pathLst>
            </a:custGeom>
            <a:solidFill>
              <a:srgbClr val="F0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27"/>
            <p:cNvSpPr/>
            <p:nvPr/>
          </p:nvSpPr>
          <p:spPr>
            <a:xfrm>
              <a:off x="5273050" y="3176775"/>
              <a:ext cx="278825" cy="305025"/>
            </a:xfrm>
            <a:custGeom>
              <a:avLst/>
              <a:gdLst/>
              <a:ahLst/>
              <a:cxnLst/>
              <a:rect l="l" t="t" r="r" b="b"/>
              <a:pathLst>
                <a:path w="11153" h="12201" extrusionOk="0">
                  <a:moveTo>
                    <a:pt x="6101" y="1"/>
                  </a:moveTo>
                  <a:lnTo>
                    <a:pt x="5433" y="96"/>
                  </a:lnTo>
                  <a:lnTo>
                    <a:pt x="4480" y="382"/>
                  </a:lnTo>
                  <a:lnTo>
                    <a:pt x="3527" y="763"/>
                  </a:lnTo>
                  <a:lnTo>
                    <a:pt x="2669" y="1144"/>
                  </a:lnTo>
                  <a:lnTo>
                    <a:pt x="1907" y="1621"/>
                  </a:lnTo>
                  <a:lnTo>
                    <a:pt x="1049" y="2383"/>
                  </a:lnTo>
                  <a:lnTo>
                    <a:pt x="477" y="3146"/>
                  </a:lnTo>
                  <a:lnTo>
                    <a:pt x="96" y="3908"/>
                  </a:lnTo>
                  <a:lnTo>
                    <a:pt x="1" y="4766"/>
                  </a:lnTo>
                  <a:lnTo>
                    <a:pt x="96" y="5529"/>
                  </a:lnTo>
                  <a:lnTo>
                    <a:pt x="477" y="6291"/>
                  </a:lnTo>
                  <a:lnTo>
                    <a:pt x="954" y="7054"/>
                  </a:lnTo>
                  <a:lnTo>
                    <a:pt x="1716" y="7721"/>
                  </a:lnTo>
                  <a:lnTo>
                    <a:pt x="1907" y="7816"/>
                  </a:lnTo>
                  <a:lnTo>
                    <a:pt x="6291" y="10866"/>
                  </a:lnTo>
                  <a:lnTo>
                    <a:pt x="7244" y="11533"/>
                  </a:lnTo>
                  <a:lnTo>
                    <a:pt x="8293" y="12010"/>
                  </a:lnTo>
                  <a:lnTo>
                    <a:pt x="8579" y="12201"/>
                  </a:lnTo>
                  <a:lnTo>
                    <a:pt x="9151" y="12201"/>
                  </a:lnTo>
                  <a:lnTo>
                    <a:pt x="9341" y="12105"/>
                  </a:lnTo>
                  <a:lnTo>
                    <a:pt x="9818" y="11819"/>
                  </a:lnTo>
                  <a:lnTo>
                    <a:pt x="10199" y="11343"/>
                  </a:lnTo>
                  <a:lnTo>
                    <a:pt x="10390" y="10866"/>
                  </a:lnTo>
                  <a:lnTo>
                    <a:pt x="10485" y="10390"/>
                  </a:lnTo>
                  <a:lnTo>
                    <a:pt x="11152" y="4957"/>
                  </a:lnTo>
                  <a:lnTo>
                    <a:pt x="11152" y="4385"/>
                  </a:lnTo>
                  <a:lnTo>
                    <a:pt x="11057" y="3908"/>
                  </a:lnTo>
                  <a:lnTo>
                    <a:pt x="10771" y="3432"/>
                  </a:lnTo>
                  <a:lnTo>
                    <a:pt x="10390" y="3051"/>
                  </a:lnTo>
                  <a:lnTo>
                    <a:pt x="7816" y="763"/>
                  </a:lnTo>
                  <a:lnTo>
                    <a:pt x="7340" y="382"/>
                  </a:lnTo>
                  <a:lnTo>
                    <a:pt x="6768" y="96"/>
                  </a:lnTo>
                  <a:lnTo>
                    <a:pt x="6101"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27"/>
            <p:cNvSpPr/>
            <p:nvPr/>
          </p:nvSpPr>
          <p:spPr>
            <a:xfrm>
              <a:off x="5163450" y="2693050"/>
              <a:ext cx="183500" cy="202575"/>
            </a:xfrm>
            <a:custGeom>
              <a:avLst/>
              <a:gdLst/>
              <a:ahLst/>
              <a:cxnLst/>
              <a:rect l="l" t="t" r="r" b="b"/>
              <a:pathLst>
                <a:path w="7340" h="8103" extrusionOk="0">
                  <a:moveTo>
                    <a:pt x="3527" y="1"/>
                  </a:moveTo>
                  <a:lnTo>
                    <a:pt x="2860" y="96"/>
                  </a:lnTo>
                  <a:lnTo>
                    <a:pt x="2288" y="191"/>
                  </a:lnTo>
                  <a:lnTo>
                    <a:pt x="1811" y="477"/>
                  </a:lnTo>
                  <a:lnTo>
                    <a:pt x="1334" y="763"/>
                  </a:lnTo>
                  <a:lnTo>
                    <a:pt x="1049" y="1145"/>
                  </a:lnTo>
                  <a:lnTo>
                    <a:pt x="763" y="1431"/>
                  </a:lnTo>
                  <a:lnTo>
                    <a:pt x="477" y="1907"/>
                  </a:lnTo>
                  <a:lnTo>
                    <a:pt x="191" y="2765"/>
                  </a:lnTo>
                  <a:lnTo>
                    <a:pt x="0" y="3623"/>
                  </a:lnTo>
                  <a:lnTo>
                    <a:pt x="95" y="4576"/>
                  </a:lnTo>
                  <a:lnTo>
                    <a:pt x="286" y="5434"/>
                  </a:lnTo>
                  <a:lnTo>
                    <a:pt x="667" y="6196"/>
                  </a:lnTo>
                  <a:lnTo>
                    <a:pt x="1239" y="6863"/>
                  </a:lnTo>
                  <a:lnTo>
                    <a:pt x="2097" y="7435"/>
                  </a:lnTo>
                  <a:lnTo>
                    <a:pt x="2955" y="7912"/>
                  </a:lnTo>
                  <a:lnTo>
                    <a:pt x="3813" y="8103"/>
                  </a:lnTo>
                  <a:lnTo>
                    <a:pt x="4194" y="8103"/>
                  </a:lnTo>
                  <a:lnTo>
                    <a:pt x="4575" y="8007"/>
                  </a:lnTo>
                  <a:lnTo>
                    <a:pt x="4956" y="7912"/>
                  </a:lnTo>
                  <a:lnTo>
                    <a:pt x="5338" y="7721"/>
                  </a:lnTo>
                  <a:lnTo>
                    <a:pt x="5719" y="7435"/>
                  </a:lnTo>
                  <a:lnTo>
                    <a:pt x="6005" y="7149"/>
                  </a:lnTo>
                  <a:lnTo>
                    <a:pt x="6577" y="6387"/>
                  </a:lnTo>
                  <a:lnTo>
                    <a:pt x="7053" y="5338"/>
                  </a:lnTo>
                  <a:lnTo>
                    <a:pt x="7339" y="4481"/>
                  </a:lnTo>
                  <a:lnTo>
                    <a:pt x="7339" y="3623"/>
                  </a:lnTo>
                  <a:lnTo>
                    <a:pt x="7149" y="2765"/>
                  </a:lnTo>
                  <a:lnTo>
                    <a:pt x="6767" y="1907"/>
                  </a:lnTo>
                  <a:lnTo>
                    <a:pt x="6195" y="1335"/>
                  </a:lnTo>
                  <a:lnTo>
                    <a:pt x="5528" y="859"/>
                  </a:lnTo>
                  <a:lnTo>
                    <a:pt x="4861" y="382"/>
                  </a:lnTo>
                  <a:lnTo>
                    <a:pt x="4099" y="96"/>
                  </a:lnTo>
                  <a:lnTo>
                    <a:pt x="3527" y="1"/>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27"/>
            <p:cNvSpPr/>
            <p:nvPr/>
          </p:nvSpPr>
          <p:spPr>
            <a:xfrm>
              <a:off x="4670200" y="3255400"/>
              <a:ext cx="100100" cy="109650"/>
            </a:xfrm>
            <a:custGeom>
              <a:avLst/>
              <a:gdLst/>
              <a:ahLst/>
              <a:cxnLst/>
              <a:rect l="l" t="t" r="r" b="b"/>
              <a:pathLst>
                <a:path w="4004" h="4386" extrusionOk="0">
                  <a:moveTo>
                    <a:pt x="1525" y="1"/>
                  </a:moveTo>
                  <a:lnTo>
                    <a:pt x="1239" y="96"/>
                  </a:lnTo>
                  <a:lnTo>
                    <a:pt x="953" y="191"/>
                  </a:lnTo>
                  <a:lnTo>
                    <a:pt x="477" y="573"/>
                  </a:lnTo>
                  <a:lnTo>
                    <a:pt x="191" y="954"/>
                  </a:lnTo>
                  <a:lnTo>
                    <a:pt x="96" y="1431"/>
                  </a:lnTo>
                  <a:lnTo>
                    <a:pt x="0" y="1907"/>
                  </a:lnTo>
                  <a:lnTo>
                    <a:pt x="0" y="2479"/>
                  </a:lnTo>
                  <a:lnTo>
                    <a:pt x="96" y="2956"/>
                  </a:lnTo>
                  <a:lnTo>
                    <a:pt x="381" y="3337"/>
                  </a:lnTo>
                  <a:lnTo>
                    <a:pt x="667" y="3718"/>
                  </a:lnTo>
                  <a:lnTo>
                    <a:pt x="1144" y="4004"/>
                  </a:lnTo>
                  <a:lnTo>
                    <a:pt x="1621" y="4290"/>
                  </a:lnTo>
                  <a:lnTo>
                    <a:pt x="2097" y="4385"/>
                  </a:lnTo>
                  <a:lnTo>
                    <a:pt x="2478" y="4385"/>
                  </a:lnTo>
                  <a:lnTo>
                    <a:pt x="2860" y="4195"/>
                  </a:lnTo>
                  <a:lnTo>
                    <a:pt x="3241" y="3909"/>
                  </a:lnTo>
                  <a:lnTo>
                    <a:pt x="3527" y="3432"/>
                  </a:lnTo>
                  <a:lnTo>
                    <a:pt x="3813" y="2860"/>
                  </a:lnTo>
                  <a:lnTo>
                    <a:pt x="4003" y="2384"/>
                  </a:lnTo>
                  <a:lnTo>
                    <a:pt x="4003" y="1907"/>
                  </a:lnTo>
                  <a:lnTo>
                    <a:pt x="3908" y="1526"/>
                  </a:lnTo>
                  <a:lnTo>
                    <a:pt x="3622" y="1049"/>
                  </a:lnTo>
                  <a:lnTo>
                    <a:pt x="3336" y="668"/>
                  </a:lnTo>
                  <a:lnTo>
                    <a:pt x="3050" y="382"/>
                  </a:lnTo>
                  <a:lnTo>
                    <a:pt x="2669" y="191"/>
                  </a:lnTo>
                  <a:lnTo>
                    <a:pt x="219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27"/>
            <p:cNvSpPr/>
            <p:nvPr/>
          </p:nvSpPr>
          <p:spPr>
            <a:xfrm>
              <a:off x="4920400" y="3131500"/>
              <a:ext cx="66725" cy="64375"/>
            </a:xfrm>
            <a:custGeom>
              <a:avLst/>
              <a:gdLst/>
              <a:ahLst/>
              <a:cxnLst/>
              <a:rect l="l" t="t" r="r" b="b"/>
              <a:pathLst>
                <a:path w="2669" h="2575" extrusionOk="0">
                  <a:moveTo>
                    <a:pt x="1049" y="1"/>
                  </a:moveTo>
                  <a:lnTo>
                    <a:pt x="858" y="191"/>
                  </a:lnTo>
                  <a:lnTo>
                    <a:pt x="381" y="763"/>
                  </a:lnTo>
                  <a:lnTo>
                    <a:pt x="191" y="1335"/>
                  </a:lnTo>
                  <a:lnTo>
                    <a:pt x="0" y="1907"/>
                  </a:lnTo>
                  <a:lnTo>
                    <a:pt x="95" y="2097"/>
                  </a:lnTo>
                  <a:lnTo>
                    <a:pt x="95" y="2288"/>
                  </a:lnTo>
                  <a:lnTo>
                    <a:pt x="191" y="2383"/>
                  </a:lnTo>
                  <a:lnTo>
                    <a:pt x="381" y="2383"/>
                  </a:lnTo>
                  <a:lnTo>
                    <a:pt x="1239" y="2574"/>
                  </a:lnTo>
                  <a:lnTo>
                    <a:pt x="1620" y="2574"/>
                  </a:lnTo>
                  <a:lnTo>
                    <a:pt x="1811" y="2479"/>
                  </a:lnTo>
                  <a:lnTo>
                    <a:pt x="2002" y="2288"/>
                  </a:lnTo>
                  <a:lnTo>
                    <a:pt x="2383" y="1812"/>
                  </a:lnTo>
                  <a:lnTo>
                    <a:pt x="2669" y="1240"/>
                  </a:lnTo>
                  <a:lnTo>
                    <a:pt x="2669" y="1049"/>
                  </a:lnTo>
                  <a:lnTo>
                    <a:pt x="2669" y="858"/>
                  </a:lnTo>
                  <a:lnTo>
                    <a:pt x="2478" y="572"/>
                  </a:lnTo>
                  <a:lnTo>
                    <a:pt x="2002" y="28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27"/>
            <p:cNvSpPr/>
            <p:nvPr/>
          </p:nvSpPr>
          <p:spPr>
            <a:xfrm>
              <a:off x="4498625" y="2700200"/>
              <a:ext cx="45300" cy="31000"/>
            </a:xfrm>
            <a:custGeom>
              <a:avLst/>
              <a:gdLst/>
              <a:ahLst/>
              <a:cxnLst/>
              <a:rect l="l" t="t" r="r" b="b"/>
              <a:pathLst>
                <a:path w="1812" h="1240" extrusionOk="0">
                  <a:moveTo>
                    <a:pt x="668" y="1"/>
                  </a:moveTo>
                  <a:lnTo>
                    <a:pt x="477" y="191"/>
                  </a:lnTo>
                  <a:lnTo>
                    <a:pt x="96" y="668"/>
                  </a:lnTo>
                  <a:lnTo>
                    <a:pt x="1" y="763"/>
                  </a:lnTo>
                  <a:lnTo>
                    <a:pt x="1" y="859"/>
                  </a:lnTo>
                  <a:lnTo>
                    <a:pt x="1" y="1049"/>
                  </a:lnTo>
                  <a:lnTo>
                    <a:pt x="96" y="1145"/>
                  </a:lnTo>
                  <a:lnTo>
                    <a:pt x="191" y="1145"/>
                  </a:lnTo>
                  <a:lnTo>
                    <a:pt x="668" y="1240"/>
                  </a:lnTo>
                  <a:lnTo>
                    <a:pt x="1526" y="1240"/>
                  </a:lnTo>
                  <a:lnTo>
                    <a:pt x="1716" y="1145"/>
                  </a:lnTo>
                  <a:lnTo>
                    <a:pt x="1812" y="1049"/>
                  </a:lnTo>
                  <a:lnTo>
                    <a:pt x="1812" y="954"/>
                  </a:lnTo>
                  <a:lnTo>
                    <a:pt x="1716" y="859"/>
                  </a:lnTo>
                  <a:lnTo>
                    <a:pt x="1144" y="191"/>
                  </a:lnTo>
                  <a:lnTo>
                    <a:pt x="95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27"/>
            <p:cNvSpPr/>
            <p:nvPr/>
          </p:nvSpPr>
          <p:spPr>
            <a:xfrm>
              <a:off x="5168200" y="3002825"/>
              <a:ext cx="33400" cy="42925"/>
            </a:xfrm>
            <a:custGeom>
              <a:avLst/>
              <a:gdLst/>
              <a:ahLst/>
              <a:cxnLst/>
              <a:rect l="l" t="t" r="r" b="b"/>
              <a:pathLst>
                <a:path w="1336" h="1717" extrusionOk="0">
                  <a:moveTo>
                    <a:pt x="1144" y="1"/>
                  </a:moveTo>
                  <a:lnTo>
                    <a:pt x="287" y="287"/>
                  </a:lnTo>
                  <a:lnTo>
                    <a:pt x="96" y="477"/>
                  </a:lnTo>
                  <a:lnTo>
                    <a:pt x="1" y="573"/>
                  </a:lnTo>
                  <a:lnTo>
                    <a:pt x="1" y="763"/>
                  </a:lnTo>
                  <a:lnTo>
                    <a:pt x="1" y="954"/>
                  </a:lnTo>
                  <a:lnTo>
                    <a:pt x="382" y="1526"/>
                  </a:lnTo>
                  <a:lnTo>
                    <a:pt x="382" y="1621"/>
                  </a:lnTo>
                  <a:lnTo>
                    <a:pt x="573" y="1716"/>
                  </a:lnTo>
                  <a:lnTo>
                    <a:pt x="668" y="1716"/>
                  </a:lnTo>
                  <a:lnTo>
                    <a:pt x="763" y="1621"/>
                  </a:lnTo>
                  <a:lnTo>
                    <a:pt x="954" y="1526"/>
                  </a:lnTo>
                  <a:lnTo>
                    <a:pt x="1049" y="1144"/>
                  </a:lnTo>
                  <a:lnTo>
                    <a:pt x="1144" y="954"/>
                  </a:lnTo>
                  <a:lnTo>
                    <a:pt x="1335" y="287"/>
                  </a:lnTo>
                  <a:lnTo>
                    <a:pt x="1335" y="96"/>
                  </a:lnTo>
                  <a:lnTo>
                    <a:pt x="124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27"/>
            <p:cNvSpPr/>
            <p:nvPr/>
          </p:nvSpPr>
          <p:spPr>
            <a:xfrm>
              <a:off x="4825075" y="3241100"/>
              <a:ext cx="45300" cy="50075"/>
            </a:xfrm>
            <a:custGeom>
              <a:avLst/>
              <a:gdLst/>
              <a:ahLst/>
              <a:cxnLst/>
              <a:rect l="l" t="t" r="r" b="b"/>
              <a:pathLst>
                <a:path w="1812" h="2003" extrusionOk="0">
                  <a:moveTo>
                    <a:pt x="858" y="1"/>
                  </a:moveTo>
                  <a:lnTo>
                    <a:pt x="572" y="96"/>
                  </a:lnTo>
                  <a:lnTo>
                    <a:pt x="382" y="192"/>
                  </a:lnTo>
                  <a:lnTo>
                    <a:pt x="96" y="573"/>
                  </a:lnTo>
                  <a:lnTo>
                    <a:pt x="1" y="954"/>
                  </a:lnTo>
                  <a:lnTo>
                    <a:pt x="96" y="1431"/>
                  </a:lnTo>
                  <a:lnTo>
                    <a:pt x="382" y="1812"/>
                  </a:lnTo>
                  <a:lnTo>
                    <a:pt x="572" y="1907"/>
                  </a:lnTo>
                  <a:lnTo>
                    <a:pt x="763" y="2003"/>
                  </a:lnTo>
                  <a:lnTo>
                    <a:pt x="954" y="2003"/>
                  </a:lnTo>
                  <a:lnTo>
                    <a:pt x="1144" y="1907"/>
                  </a:lnTo>
                  <a:lnTo>
                    <a:pt x="1526" y="1621"/>
                  </a:lnTo>
                  <a:lnTo>
                    <a:pt x="1812" y="1240"/>
                  </a:lnTo>
                  <a:lnTo>
                    <a:pt x="1812" y="763"/>
                  </a:lnTo>
                  <a:lnTo>
                    <a:pt x="1621" y="478"/>
                  </a:lnTo>
                  <a:lnTo>
                    <a:pt x="1335" y="192"/>
                  </a:lnTo>
                  <a:lnTo>
                    <a:pt x="114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27"/>
            <p:cNvSpPr/>
            <p:nvPr/>
          </p:nvSpPr>
          <p:spPr>
            <a:xfrm>
              <a:off x="2759150" y="2895600"/>
              <a:ext cx="266900" cy="216875"/>
            </a:xfrm>
            <a:custGeom>
              <a:avLst/>
              <a:gdLst/>
              <a:ahLst/>
              <a:cxnLst/>
              <a:rect l="l" t="t" r="r" b="b"/>
              <a:pathLst>
                <a:path w="10676" h="8675" extrusionOk="0">
                  <a:moveTo>
                    <a:pt x="5910" y="1"/>
                  </a:moveTo>
                  <a:lnTo>
                    <a:pt x="4766" y="191"/>
                  </a:lnTo>
                  <a:lnTo>
                    <a:pt x="3527" y="382"/>
                  </a:lnTo>
                  <a:lnTo>
                    <a:pt x="2384" y="763"/>
                  </a:lnTo>
                  <a:lnTo>
                    <a:pt x="1240" y="1144"/>
                  </a:lnTo>
                  <a:lnTo>
                    <a:pt x="573" y="1430"/>
                  </a:lnTo>
                  <a:lnTo>
                    <a:pt x="382" y="1621"/>
                  </a:lnTo>
                  <a:lnTo>
                    <a:pt x="191" y="1907"/>
                  </a:lnTo>
                  <a:lnTo>
                    <a:pt x="96" y="2097"/>
                  </a:lnTo>
                  <a:lnTo>
                    <a:pt x="1" y="2383"/>
                  </a:lnTo>
                  <a:lnTo>
                    <a:pt x="1" y="3146"/>
                  </a:lnTo>
                  <a:lnTo>
                    <a:pt x="287" y="5147"/>
                  </a:lnTo>
                  <a:lnTo>
                    <a:pt x="477" y="6196"/>
                  </a:lnTo>
                  <a:lnTo>
                    <a:pt x="763" y="7149"/>
                  </a:lnTo>
                  <a:lnTo>
                    <a:pt x="1049" y="7912"/>
                  </a:lnTo>
                  <a:lnTo>
                    <a:pt x="1240" y="8197"/>
                  </a:lnTo>
                  <a:lnTo>
                    <a:pt x="1526" y="8388"/>
                  </a:lnTo>
                  <a:lnTo>
                    <a:pt x="1716" y="8579"/>
                  </a:lnTo>
                  <a:lnTo>
                    <a:pt x="2002" y="8674"/>
                  </a:lnTo>
                  <a:lnTo>
                    <a:pt x="4290" y="8674"/>
                  </a:lnTo>
                  <a:lnTo>
                    <a:pt x="5815" y="8483"/>
                  </a:lnTo>
                  <a:lnTo>
                    <a:pt x="6863" y="8197"/>
                  </a:lnTo>
                  <a:lnTo>
                    <a:pt x="8007" y="7816"/>
                  </a:lnTo>
                  <a:lnTo>
                    <a:pt x="8960" y="7244"/>
                  </a:lnTo>
                  <a:lnTo>
                    <a:pt x="9913" y="6577"/>
                  </a:lnTo>
                  <a:lnTo>
                    <a:pt x="10390" y="6005"/>
                  </a:lnTo>
                  <a:lnTo>
                    <a:pt x="10581" y="5815"/>
                  </a:lnTo>
                  <a:lnTo>
                    <a:pt x="10676" y="5529"/>
                  </a:lnTo>
                  <a:lnTo>
                    <a:pt x="10676" y="5243"/>
                  </a:lnTo>
                  <a:lnTo>
                    <a:pt x="10581" y="4957"/>
                  </a:lnTo>
                  <a:lnTo>
                    <a:pt x="10295" y="4290"/>
                  </a:lnTo>
                  <a:lnTo>
                    <a:pt x="9437" y="2860"/>
                  </a:lnTo>
                  <a:lnTo>
                    <a:pt x="8484" y="1430"/>
                  </a:lnTo>
                  <a:lnTo>
                    <a:pt x="8102" y="954"/>
                  </a:lnTo>
                  <a:lnTo>
                    <a:pt x="7626" y="477"/>
                  </a:lnTo>
                  <a:lnTo>
                    <a:pt x="7245" y="286"/>
                  </a:lnTo>
                  <a:lnTo>
                    <a:pt x="6768" y="96"/>
                  </a:lnTo>
                  <a:lnTo>
                    <a:pt x="638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27"/>
            <p:cNvSpPr/>
            <p:nvPr/>
          </p:nvSpPr>
          <p:spPr>
            <a:xfrm>
              <a:off x="2844950" y="3183925"/>
              <a:ext cx="447975" cy="474200"/>
            </a:xfrm>
            <a:custGeom>
              <a:avLst/>
              <a:gdLst/>
              <a:ahLst/>
              <a:cxnLst/>
              <a:rect l="l" t="t" r="r" b="b"/>
              <a:pathLst>
                <a:path w="17919" h="18968" extrusionOk="0">
                  <a:moveTo>
                    <a:pt x="8483" y="0"/>
                  </a:moveTo>
                  <a:lnTo>
                    <a:pt x="7816" y="96"/>
                  </a:lnTo>
                  <a:lnTo>
                    <a:pt x="7244" y="286"/>
                  </a:lnTo>
                  <a:lnTo>
                    <a:pt x="6672" y="668"/>
                  </a:lnTo>
                  <a:lnTo>
                    <a:pt x="6100" y="954"/>
                  </a:lnTo>
                  <a:lnTo>
                    <a:pt x="5624" y="1430"/>
                  </a:lnTo>
                  <a:lnTo>
                    <a:pt x="5147" y="2002"/>
                  </a:lnTo>
                  <a:lnTo>
                    <a:pt x="4670" y="2669"/>
                  </a:lnTo>
                  <a:lnTo>
                    <a:pt x="4289" y="3336"/>
                  </a:lnTo>
                  <a:lnTo>
                    <a:pt x="3908" y="4099"/>
                  </a:lnTo>
                  <a:lnTo>
                    <a:pt x="3813" y="4480"/>
                  </a:lnTo>
                  <a:lnTo>
                    <a:pt x="2383" y="8483"/>
                  </a:lnTo>
                  <a:lnTo>
                    <a:pt x="953" y="12582"/>
                  </a:lnTo>
                  <a:lnTo>
                    <a:pt x="381" y="14297"/>
                  </a:lnTo>
                  <a:lnTo>
                    <a:pt x="191" y="15251"/>
                  </a:lnTo>
                  <a:lnTo>
                    <a:pt x="0" y="16108"/>
                  </a:lnTo>
                  <a:lnTo>
                    <a:pt x="0" y="16680"/>
                  </a:lnTo>
                  <a:lnTo>
                    <a:pt x="0" y="17062"/>
                  </a:lnTo>
                  <a:lnTo>
                    <a:pt x="191" y="17538"/>
                  </a:lnTo>
                  <a:lnTo>
                    <a:pt x="381" y="17919"/>
                  </a:lnTo>
                  <a:lnTo>
                    <a:pt x="667" y="18205"/>
                  </a:lnTo>
                  <a:lnTo>
                    <a:pt x="1048" y="18491"/>
                  </a:lnTo>
                  <a:lnTo>
                    <a:pt x="1525" y="18682"/>
                  </a:lnTo>
                  <a:lnTo>
                    <a:pt x="2002" y="18777"/>
                  </a:lnTo>
                  <a:lnTo>
                    <a:pt x="2764" y="18968"/>
                  </a:lnTo>
                  <a:lnTo>
                    <a:pt x="3431" y="18968"/>
                  </a:lnTo>
                  <a:lnTo>
                    <a:pt x="7911" y="18301"/>
                  </a:lnTo>
                  <a:lnTo>
                    <a:pt x="12295" y="17538"/>
                  </a:lnTo>
                  <a:lnTo>
                    <a:pt x="13153" y="17348"/>
                  </a:lnTo>
                  <a:lnTo>
                    <a:pt x="13820" y="16871"/>
                  </a:lnTo>
                  <a:lnTo>
                    <a:pt x="14392" y="16299"/>
                  </a:lnTo>
                  <a:lnTo>
                    <a:pt x="14869" y="15537"/>
                  </a:lnTo>
                  <a:lnTo>
                    <a:pt x="17347" y="10580"/>
                  </a:lnTo>
                  <a:lnTo>
                    <a:pt x="17728" y="9627"/>
                  </a:lnTo>
                  <a:lnTo>
                    <a:pt x="17824" y="9055"/>
                  </a:lnTo>
                  <a:lnTo>
                    <a:pt x="17919" y="8579"/>
                  </a:lnTo>
                  <a:lnTo>
                    <a:pt x="17919" y="8102"/>
                  </a:lnTo>
                  <a:lnTo>
                    <a:pt x="17824" y="7626"/>
                  </a:lnTo>
                  <a:lnTo>
                    <a:pt x="17633" y="7149"/>
                  </a:lnTo>
                  <a:lnTo>
                    <a:pt x="17347" y="6672"/>
                  </a:lnTo>
                  <a:lnTo>
                    <a:pt x="16489" y="5243"/>
                  </a:lnTo>
                  <a:lnTo>
                    <a:pt x="15536" y="3908"/>
                  </a:lnTo>
                  <a:lnTo>
                    <a:pt x="14583" y="2669"/>
                  </a:lnTo>
                  <a:lnTo>
                    <a:pt x="13535" y="1621"/>
                  </a:lnTo>
                  <a:lnTo>
                    <a:pt x="12772" y="1144"/>
                  </a:lnTo>
                  <a:lnTo>
                    <a:pt x="12010" y="763"/>
                  </a:lnTo>
                  <a:lnTo>
                    <a:pt x="11247" y="382"/>
                  </a:lnTo>
                  <a:lnTo>
                    <a:pt x="10580" y="191"/>
                  </a:lnTo>
                  <a:lnTo>
                    <a:pt x="9817"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27"/>
            <p:cNvSpPr/>
            <p:nvPr/>
          </p:nvSpPr>
          <p:spPr>
            <a:xfrm>
              <a:off x="3350100" y="2962325"/>
              <a:ext cx="178725" cy="171575"/>
            </a:xfrm>
            <a:custGeom>
              <a:avLst/>
              <a:gdLst/>
              <a:ahLst/>
              <a:cxnLst/>
              <a:rect l="l" t="t" r="r" b="b"/>
              <a:pathLst>
                <a:path w="7149" h="6863" extrusionOk="0">
                  <a:moveTo>
                    <a:pt x="2765" y="0"/>
                  </a:moveTo>
                  <a:lnTo>
                    <a:pt x="2002" y="286"/>
                  </a:lnTo>
                  <a:lnTo>
                    <a:pt x="1335" y="763"/>
                  </a:lnTo>
                  <a:lnTo>
                    <a:pt x="763" y="1335"/>
                  </a:lnTo>
                  <a:lnTo>
                    <a:pt x="382" y="2002"/>
                  </a:lnTo>
                  <a:lnTo>
                    <a:pt x="96" y="2764"/>
                  </a:lnTo>
                  <a:lnTo>
                    <a:pt x="0" y="3432"/>
                  </a:lnTo>
                  <a:lnTo>
                    <a:pt x="0" y="4289"/>
                  </a:lnTo>
                  <a:lnTo>
                    <a:pt x="96" y="4766"/>
                  </a:lnTo>
                  <a:lnTo>
                    <a:pt x="286" y="5338"/>
                  </a:lnTo>
                  <a:lnTo>
                    <a:pt x="572" y="5719"/>
                  </a:lnTo>
                  <a:lnTo>
                    <a:pt x="1049" y="6196"/>
                  </a:lnTo>
                  <a:lnTo>
                    <a:pt x="1430" y="6386"/>
                  </a:lnTo>
                  <a:lnTo>
                    <a:pt x="1811" y="6577"/>
                  </a:lnTo>
                  <a:lnTo>
                    <a:pt x="2669" y="6863"/>
                  </a:lnTo>
                  <a:lnTo>
                    <a:pt x="3527" y="6863"/>
                  </a:lnTo>
                  <a:lnTo>
                    <a:pt x="4290" y="6672"/>
                  </a:lnTo>
                  <a:lnTo>
                    <a:pt x="5052" y="6386"/>
                  </a:lnTo>
                  <a:lnTo>
                    <a:pt x="5815" y="5910"/>
                  </a:lnTo>
                  <a:lnTo>
                    <a:pt x="6291" y="5243"/>
                  </a:lnTo>
                  <a:lnTo>
                    <a:pt x="6672" y="4575"/>
                  </a:lnTo>
                  <a:lnTo>
                    <a:pt x="7054" y="3622"/>
                  </a:lnTo>
                  <a:lnTo>
                    <a:pt x="7149" y="2764"/>
                  </a:lnTo>
                  <a:lnTo>
                    <a:pt x="6958" y="2002"/>
                  </a:lnTo>
                  <a:lnTo>
                    <a:pt x="6672" y="1335"/>
                  </a:lnTo>
                  <a:lnTo>
                    <a:pt x="6482" y="953"/>
                  </a:lnTo>
                  <a:lnTo>
                    <a:pt x="6196" y="763"/>
                  </a:lnTo>
                  <a:lnTo>
                    <a:pt x="5529" y="286"/>
                  </a:lnTo>
                  <a:lnTo>
                    <a:pt x="4671" y="96"/>
                  </a:lnTo>
                  <a:lnTo>
                    <a:pt x="362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27"/>
            <p:cNvSpPr/>
            <p:nvPr/>
          </p:nvSpPr>
          <p:spPr>
            <a:xfrm>
              <a:off x="3016500" y="2707350"/>
              <a:ext cx="112025" cy="95350"/>
            </a:xfrm>
            <a:custGeom>
              <a:avLst/>
              <a:gdLst/>
              <a:ahLst/>
              <a:cxnLst/>
              <a:rect l="l" t="t" r="r" b="b"/>
              <a:pathLst>
                <a:path w="4481" h="3814" extrusionOk="0">
                  <a:moveTo>
                    <a:pt x="954" y="1"/>
                  </a:moveTo>
                  <a:lnTo>
                    <a:pt x="668" y="96"/>
                  </a:lnTo>
                  <a:lnTo>
                    <a:pt x="572" y="287"/>
                  </a:lnTo>
                  <a:lnTo>
                    <a:pt x="382" y="573"/>
                  </a:lnTo>
                  <a:lnTo>
                    <a:pt x="191" y="1526"/>
                  </a:lnTo>
                  <a:lnTo>
                    <a:pt x="1" y="2384"/>
                  </a:lnTo>
                  <a:lnTo>
                    <a:pt x="1" y="2765"/>
                  </a:lnTo>
                  <a:lnTo>
                    <a:pt x="96" y="3051"/>
                  </a:lnTo>
                  <a:lnTo>
                    <a:pt x="287" y="3241"/>
                  </a:lnTo>
                  <a:lnTo>
                    <a:pt x="668" y="3337"/>
                  </a:lnTo>
                  <a:lnTo>
                    <a:pt x="1240" y="3623"/>
                  </a:lnTo>
                  <a:lnTo>
                    <a:pt x="1907" y="3813"/>
                  </a:lnTo>
                  <a:lnTo>
                    <a:pt x="3432" y="3813"/>
                  </a:lnTo>
                  <a:lnTo>
                    <a:pt x="3908" y="3718"/>
                  </a:lnTo>
                  <a:lnTo>
                    <a:pt x="4194" y="3527"/>
                  </a:lnTo>
                  <a:lnTo>
                    <a:pt x="4385" y="3337"/>
                  </a:lnTo>
                  <a:lnTo>
                    <a:pt x="4480" y="3146"/>
                  </a:lnTo>
                  <a:lnTo>
                    <a:pt x="4480" y="2765"/>
                  </a:lnTo>
                  <a:lnTo>
                    <a:pt x="4194" y="1335"/>
                  </a:lnTo>
                  <a:lnTo>
                    <a:pt x="4004" y="763"/>
                  </a:lnTo>
                  <a:lnTo>
                    <a:pt x="3718" y="477"/>
                  </a:lnTo>
                  <a:lnTo>
                    <a:pt x="3432" y="287"/>
                  </a:lnTo>
                  <a:lnTo>
                    <a:pt x="2288" y="96"/>
                  </a:lnTo>
                  <a:lnTo>
                    <a:pt x="124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27"/>
            <p:cNvSpPr/>
            <p:nvPr/>
          </p:nvSpPr>
          <p:spPr>
            <a:xfrm>
              <a:off x="2580450" y="3665250"/>
              <a:ext cx="57200" cy="73900"/>
            </a:xfrm>
            <a:custGeom>
              <a:avLst/>
              <a:gdLst/>
              <a:ahLst/>
              <a:cxnLst/>
              <a:rect l="l" t="t" r="r" b="b"/>
              <a:pathLst>
                <a:path w="2288" h="2956" extrusionOk="0">
                  <a:moveTo>
                    <a:pt x="1049" y="1"/>
                  </a:moveTo>
                  <a:lnTo>
                    <a:pt x="953" y="191"/>
                  </a:lnTo>
                  <a:lnTo>
                    <a:pt x="191" y="1526"/>
                  </a:lnTo>
                  <a:lnTo>
                    <a:pt x="0" y="1812"/>
                  </a:lnTo>
                  <a:lnTo>
                    <a:pt x="96" y="2193"/>
                  </a:lnTo>
                  <a:lnTo>
                    <a:pt x="191" y="2384"/>
                  </a:lnTo>
                  <a:lnTo>
                    <a:pt x="572" y="2574"/>
                  </a:lnTo>
                  <a:lnTo>
                    <a:pt x="1525" y="2956"/>
                  </a:lnTo>
                  <a:lnTo>
                    <a:pt x="2002" y="2956"/>
                  </a:lnTo>
                  <a:lnTo>
                    <a:pt x="2192" y="2860"/>
                  </a:lnTo>
                  <a:lnTo>
                    <a:pt x="2288" y="2670"/>
                  </a:lnTo>
                  <a:lnTo>
                    <a:pt x="2288" y="2479"/>
                  </a:lnTo>
                  <a:lnTo>
                    <a:pt x="2288" y="2098"/>
                  </a:lnTo>
                  <a:lnTo>
                    <a:pt x="2192" y="1716"/>
                  </a:lnTo>
                  <a:lnTo>
                    <a:pt x="2002" y="1430"/>
                  </a:lnTo>
                  <a:lnTo>
                    <a:pt x="1621" y="287"/>
                  </a:lnTo>
                  <a:lnTo>
                    <a:pt x="1525" y="96"/>
                  </a:lnTo>
                  <a:lnTo>
                    <a:pt x="133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27"/>
            <p:cNvSpPr/>
            <p:nvPr/>
          </p:nvSpPr>
          <p:spPr>
            <a:xfrm>
              <a:off x="3252400" y="2828875"/>
              <a:ext cx="83425" cy="76275"/>
            </a:xfrm>
            <a:custGeom>
              <a:avLst/>
              <a:gdLst/>
              <a:ahLst/>
              <a:cxnLst/>
              <a:rect l="l" t="t" r="r" b="b"/>
              <a:pathLst>
                <a:path w="3337" h="3051" extrusionOk="0">
                  <a:moveTo>
                    <a:pt x="1621" y="1"/>
                  </a:moveTo>
                  <a:lnTo>
                    <a:pt x="1240" y="96"/>
                  </a:lnTo>
                  <a:lnTo>
                    <a:pt x="858" y="191"/>
                  </a:lnTo>
                  <a:lnTo>
                    <a:pt x="382" y="668"/>
                  </a:lnTo>
                  <a:lnTo>
                    <a:pt x="96" y="1240"/>
                  </a:lnTo>
                  <a:lnTo>
                    <a:pt x="1" y="1526"/>
                  </a:lnTo>
                  <a:lnTo>
                    <a:pt x="1" y="1812"/>
                  </a:lnTo>
                  <a:lnTo>
                    <a:pt x="191" y="2288"/>
                  </a:lnTo>
                  <a:lnTo>
                    <a:pt x="382" y="2574"/>
                  </a:lnTo>
                  <a:lnTo>
                    <a:pt x="763" y="2765"/>
                  </a:lnTo>
                  <a:lnTo>
                    <a:pt x="1049" y="2955"/>
                  </a:lnTo>
                  <a:lnTo>
                    <a:pt x="1430" y="3051"/>
                  </a:lnTo>
                  <a:lnTo>
                    <a:pt x="1812" y="3051"/>
                  </a:lnTo>
                  <a:lnTo>
                    <a:pt x="2193" y="2955"/>
                  </a:lnTo>
                  <a:lnTo>
                    <a:pt x="2479" y="2765"/>
                  </a:lnTo>
                  <a:lnTo>
                    <a:pt x="2765" y="2574"/>
                  </a:lnTo>
                  <a:lnTo>
                    <a:pt x="3051" y="2193"/>
                  </a:lnTo>
                  <a:lnTo>
                    <a:pt x="3241" y="1907"/>
                  </a:lnTo>
                  <a:lnTo>
                    <a:pt x="3337" y="1526"/>
                  </a:lnTo>
                  <a:lnTo>
                    <a:pt x="3337" y="1240"/>
                  </a:lnTo>
                  <a:lnTo>
                    <a:pt x="3241" y="859"/>
                  </a:lnTo>
                  <a:lnTo>
                    <a:pt x="3051" y="573"/>
                  </a:lnTo>
                  <a:lnTo>
                    <a:pt x="2669" y="382"/>
                  </a:lnTo>
                  <a:lnTo>
                    <a:pt x="2288" y="96"/>
                  </a:lnTo>
                  <a:lnTo>
                    <a:pt x="190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27"/>
            <p:cNvSpPr/>
            <p:nvPr/>
          </p:nvSpPr>
          <p:spPr>
            <a:xfrm>
              <a:off x="5685275" y="2902750"/>
              <a:ext cx="90575" cy="207325"/>
            </a:xfrm>
            <a:custGeom>
              <a:avLst/>
              <a:gdLst/>
              <a:ahLst/>
              <a:cxnLst/>
              <a:rect l="l" t="t" r="r" b="b"/>
              <a:pathLst>
                <a:path w="3623" h="8293" extrusionOk="0">
                  <a:moveTo>
                    <a:pt x="2574" y="0"/>
                  </a:moveTo>
                  <a:lnTo>
                    <a:pt x="2384" y="191"/>
                  </a:lnTo>
                  <a:lnTo>
                    <a:pt x="2288" y="382"/>
                  </a:lnTo>
                  <a:lnTo>
                    <a:pt x="1812" y="1240"/>
                  </a:lnTo>
                  <a:lnTo>
                    <a:pt x="1430" y="2193"/>
                  </a:lnTo>
                  <a:lnTo>
                    <a:pt x="954" y="3622"/>
                  </a:lnTo>
                  <a:lnTo>
                    <a:pt x="477" y="5147"/>
                  </a:lnTo>
                  <a:lnTo>
                    <a:pt x="96" y="6291"/>
                  </a:lnTo>
                  <a:lnTo>
                    <a:pt x="1" y="6577"/>
                  </a:lnTo>
                  <a:lnTo>
                    <a:pt x="1" y="6958"/>
                  </a:lnTo>
                  <a:lnTo>
                    <a:pt x="191" y="7244"/>
                  </a:lnTo>
                  <a:lnTo>
                    <a:pt x="1335" y="8102"/>
                  </a:lnTo>
                  <a:lnTo>
                    <a:pt x="1621" y="8197"/>
                  </a:lnTo>
                  <a:lnTo>
                    <a:pt x="1907" y="8293"/>
                  </a:lnTo>
                  <a:lnTo>
                    <a:pt x="2098" y="8293"/>
                  </a:lnTo>
                  <a:lnTo>
                    <a:pt x="2288" y="8102"/>
                  </a:lnTo>
                  <a:lnTo>
                    <a:pt x="2384" y="7911"/>
                  </a:lnTo>
                  <a:lnTo>
                    <a:pt x="2574" y="7435"/>
                  </a:lnTo>
                  <a:lnTo>
                    <a:pt x="2670" y="6958"/>
                  </a:lnTo>
                  <a:lnTo>
                    <a:pt x="2860" y="4766"/>
                  </a:lnTo>
                  <a:lnTo>
                    <a:pt x="3051" y="3146"/>
                  </a:lnTo>
                  <a:lnTo>
                    <a:pt x="3241" y="2288"/>
                  </a:lnTo>
                  <a:lnTo>
                    <a:pt x="3432" y="1525"/>
                  </a:lnTo>
                  <a:lnTo>
                    <a:pt x="3623" y="858"/>
                  </a:lnTo>
                  <a:lnTo>
                    <a:pt x="3623" y="572"/>
                  </a:lnTo>
                  <a:lnTo>
                    <a:pt x="3527" y="382"/>
                  </a:lnTo>
                  <a:lnTo>
                    <a:pt x="3432" y="286"/>
                  </a:lnTo>
                  <a:lnTo>
                    <a:pt x="3051" y="96"/>
                  </a:lnTo>
                  <a:lnTo>
                    <a:pt x="276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27"/>
            <p:cNvSpPr/>
            <p:nvPr/>
          </p:nvSpPr>
          <p:spPr>
            <a:xfrm>
              <a:off x="5852075" y="2783600"/>
              <a:ext cx="116800" cy="114400"/>
            </a:xfrm>
            <a:custGeom>
              <a:avLst/>
              <a:gdLst/>
              <a:ahLst/>
              <a:cxnLst/>
              <a:rect l="l" t="t" r="r" b="b"/>
              <a:pathLst>
                <a:path w="4672" h="4576" extrusionOk="0">
                  <a:moveTo>
                    <a:pt x="859" y="1"/>
                  </a:moveTo>
                  <a:lnTo>
                    <a:pt x="477" y="96"/>
                  </a:lnTo>
                  <a:lnTo>
                    <a:pt x="287" y="191"/>
                  </a:lnTo>
                  <a:lnTo>
                    <a:pt x="96" y="477"/>
                  </a:lnTo>
                  <a:lnTo>
                    <a:pt x="96" y="763"/>
                  </a:lnTo>
                  <a:lnTo>
                    <a:pt x="1" y="2384"/>
                  </a:lnTo>
                  <a:lnTo>
                    <a:pt x="96" y="3051"/>
                  </a:lnTo>
                  <a:lnTo>
                    <a:pt x="287" y="3432"/>
                  </a:lnTo>
                  <a:lnTo>
                    <a:pt x="573" y="3718"/>
                  </a:lnTo>
                  <a:lnTo>
                    <a:pt x="1621" y="4195"/>
                  </a:lnTo>
                  <a:lnTo>
                    <a:pt x="2765" y="4576"/>
                  </a:lnTo>
                  <a:lnTo>
                    <a:pt x="3337" y="4576"/>
                  </a:lnTo>
                  <a:lnTo>
                    <a:pt x="3623" y="4385"/>
                  </a:lnTo>
                  <a:lnTo>
                    <a:pt x="3813" y="4099"/>
                  </a:lnTo>
                  <a:lnTo>
                    <a:pt x="4290" y="3241"/>
                  </a:lnTo>
                  <a:lnTo>
                    <a:pt x="4671" y="2288"/>
                  </a:lnTo>
                  <a:lnTo>
                    <a:pt x="4671" y="1907"/>
                  </a:lnTo>
                  <a:lnTo>
                    <a:pt x="4671" y="1621"/>
                  </a:lnTo>
                  <a:lnTo>
                    <a:pt x="4576" y="1335"/>
                  </a:lnTo>
                  <a:lnTo>
                    <a:pt x="4195" y="1145"/>
                  </a:lnTo>
                  <a:lnTo>
                    <a:pt x="3623" y="763"/>
                  </a:lnTo>
                  <a:lnTo>
                    <a:pt x="3051" y="382"/>
                  </a:lnTo>
                  <a:lnTo>
                    <a:pt x="2479" y="191"/>
                  </a:lnTo>
                  <a:lnTo>
                    <a:pt x="2002" y="96"/>
                  </a:lnTo>
                  <a:lnTo>
                    <a:pt x="1430" y="1"/>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27"/>
            <p:cNvSpPr/>
            <p:nvPr/>
          </p:nvSpPr>
          <p:spPr>
            <a:xfrm>
              <a:off x="5466050" y="2566775"/>
              <a:ext cx="59600" cy="57200"/>
            </a:xfrm>
            <a:custGeom>
              <a:avLst/>
              <a:gdLst/>
              <a:ahLst/>
              <a:cxnLst/>
              <a:rect l="l" t="t" r="r" b="b"/>
              <a:pathLst>
                <a:path w="2384" h="2288" extrusionOk="0">
                  <a:moveTo>
                    <a:pt x="287" y="0"/>
                  </a:moveTo>
                  <a:lnTo>
                    <a:pt x="192" y="96"/>
                  </a:lnTo>
                  <a:lnTo>
                    <a:pt x="96" y="191"/>
                  </a:lnTo>
                  <a:lnTo>
                    <a:pt x="96" y="382"/>
                  </a:lnTo>
                  <a:lnTo>
                    <a:pt x="1" y="1239"/>
                  </a:lnTo>
                  <a:lnTo>
                    <a:pt x="96" y="1525"/>
                  </a:lnTo>
                  <a:lnTo>
                    <a:pt x="192" y="1716"/>
                  </a:lnTo>
                  <a:lnTo>
                    <a:pt x="287" y="1907"/>
                  </a:lnTo>
                  <a:lnTo>
                    <a:pt x="859" y="2192"/>
                  </a:lnTo>
                  <a:lnTo>
                    <a:pt x="1431" y="2288"/>
                  </a:lnTo>
                  <a:lnTo>
                    <a:pt x="1717" y="2288"/>
                  </a:lnTo>
                  <a:lnTo>
                    <a:pt x="2003" y="2097"/>
                  </a:lnTo>
                  <a:lnTo>
                    <a:pt x="2193" y="1621"/>
                  </a:lnTo>
                  <a:lnTo>
                    <a:pt x="2384" y="1144"/>
                  </a:lnTo>
                  <a:lnTo>
                    <a:pt x="2384" y="858"/>
                  </a:lnTo>
                  <a:lnTo>
                    <a:pt x="2384" y="667"/>
                  </a:lnTo>
                  <a:lnTo>
                    <a:pt x="2193" y="572"/>
                  </a:lnTo>
                  <a:lnTo>
                    <a:pt x="1526" y="191"/>
                  </a:lnTo>
                  <a:lnTo>
                    <a:pt x="104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27"/>
            <p:cNvSpPr/>
            <p:nvPr/>
          </p:nvSpPr>
          <p:spPr>
            <a:xfrm>
              <a:off x="5747225" y="2600125"/>
              <a:ext cx="57225" cy="83425"/>
            </a:xfrm>
            <a:custGeom>
              <a:avLst/>
              <a:gdLst/>
              <a:ahLst/>
              <a:cxnLst/>
              <a:rect l="l" t="t" r="r" b="b"/>
              <a:pathLst>
                <a:path w="2289" h="3337" extrusionOk="0">
                  <a:moveTo>
                    <a:pt x="287" y="1"/>
                  </a:moveTo>
                  <a:lnTo>
                    <a:pt x="96" y="191"/>
                  </a:lnTo>
                  <a:lnTo>
                    <a:pt x="1" y="477"/>
                  </a:lnTo>
                  <a:lnTo>
                    <a:pt x="1" y="858"/>
                  </a:lnTo>
                  <a:lnTo>
                    <a:pt x="1" y="1240"/>
                  </a:lnTo>
                  <a:lnTo>
                    <a:pt x="1" y="1621"/>
                  </a:lnTo>
                  <a:lnTo>
                    <a:pt x="287" y="2860"/>
                  </a:lnTo>
                  <a:lnTo>
                    <a:pt x="287" y="3146"/>
                  </a:lnTo>
                  <a:lnTo>
                    <a:pt x="477" y="3241"/>
                  </a:lnTo>
                  <a:lnTo>
                    <a:pt x="573" y="3337"/>
                  </a:lnTo>
                  <a:lnTo>
                    <a:pt x="763" y="3337"/>
                  </a:lnTo>
                  <a:lnTo>
                    <a:pt x="859" y="3241"/>
                  </a:lnTo>
                  <a:lnTo>
                    <a:pt x="2003" y="2002"/>
                  </a:lnTo>
                  <a:lnTo>
                    <a:pt x="2288" y="1621"/>
                  </a:lnTo>
                  <a:lnTo>
                    <a:pt x="2288" y="1335"/>
                  </a:lnTo>
                  <a:lnTo>
                    <a:pt x="2193" y="1049"/>
                  </a:lnTo>
                  <a:lnTo>
                    <a:pt x="1907" y="763"/>
                  </a:lnTo>
                  <a:lnTo>
                    <a:pt x="954" y="96"/>
                  </a:lnTo>
                  <a:lnTo>
                    <a:pt x="76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27"/>
            <p:cNvSpPr/>
            <p:nvPr/>
          </p:nvSpPr>
          <p:spPr>
            <a:xfrm>
              <a:off x="5894975" y="3029050"/>
              <a:ext cx="83425" cy="59575"/>
            </a:xfrm>
            <a:custGeom>
              <a:avLst/>
              <a:gdLst/>
              <a:ahLst/>
              <a:cxnLst/>
              <a:rect l="l" t="t" r="r" b="b"/>
              <a:pathLst>
                <a:path w="3337" h="2383" extrusionOk="0">
                  <a:moveTo>
                    <a:pt x="1525" y="0"/>
                  </a:moveTo>
                  <a:lnTo>
                    <a:pt x="1239" y="191"/>
                  </a:lnTo>
                  <a:lnTo>
                    <a:pt x="286" y="953"/>
                  </a:lnTo>
                  <a:lnTo>
                    <a:pt x="191" y="1049"/>
                  </a:lnTo>
                  <a:lnTo>
                    <a:pt x="0" y="1239"/>
                  </a:lnTo>
                  <a:lnTo>
                    <a:pt x="0" y="1525"/>
                  </a:lnTo>
                  <a:lnTo>
                    <a:pt x="96" y="1716"/>
                  </a:lnTo>
                  <a:lnTo>
                    <a:pt x="382" y="1906"/>
                  </a:lnTo>
                  <a:lnTo>
                    <a:pt x="763" y="2097"/>
                  </a:lnTo>
                  <a:lnTo>
                    <a:pt x="1144" y="2192"/>
                  </a:lnTo>
                  <a:lnTo>
                    <a:pt x="1430" y="2192"/>
                  </a:lnTo>
                  <a:lnTo>
                    <a:pt x="2764" y="2383"/>
                  </a:lnTo>
                  <a:lnTo>
                    <a:pt x="3146" y="2383"/>
                  </a:lnTo>
                  <a:lnTo>
                    <a:pt x="3241" y="2192"/>
                  </a:lnTo>
                  <a:lnTo>
                    <a:pt x="3336" y="2097"/>
                  </a:lnTo>
                  <a:lnTo>
                    <a:pt x="3241" y="1906"/>
                  </a:lnTo>
                  <a:lnTo>
                    <a:pt x="2383" y="477"/>
                  </a:lnTo>
                  <a:lnTo>
                    <a:pt x="2193" y="95"/>
                  </a:lnTo>
                  <a:lnTo>
                    <a:pt x="190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27"/>
            <p:cNvSpPr/>
            <p:nvPr/>
          </p:nvSpPr>
          <p:spPr>
            <a:xfrm>
              <a:off x="6099900" y="2480975"/>
              <a:ext cx="83425" cy="59600"/>
            </a:xfrm>
            <a:custGeom>
              <a:avLst/>
              <a:gdLst/>
              <a:ahLst/>
              <a:cxnLst/>
              <a:rect l="l" t="t" r="r" b="b"/>
              <a:pathLst>
                <a:path w="3337" h="2384" extrusionOk="0">
                  <a:moveTo>
                    <a:pt x="1525" y="1"/>
                  </a:moveTo>
                  <a:lnTo>
                    <a:pt x="1239" y="192"/>
                  </a:lnTo>
                  <a:lnTo>
                    <a:pt x="286" y="859"/>
                  </a:lnTo>
                  <a:lnTo>
                    <a:pt x="191" y="1049"/>
                  </a:lnTo>
                  <a:lnTo>
                    <a:pt x="0" y="1240"/>
                  </a:lnTo>
                  <a:lnTo>
                    <a:pt x="0" y="1526"/>
                  </a:lnTo>
                  <a:lnTo>
                    <a:pt x="96" y="1717"/>
                  </a:lnTo>
                  <a:lnTo>
                    <a:pt x="382" y="1907"/>
                  </a:lnTo>
                  <a:lnTo>
                    <a:pt x="763" y="2098"/>
                  </a:lnTo>
                  <a:lnTo>
                    <a:pt x="1144" y="2098"/>
                  </a:lnTo>
                  <a:lnTo>
                    <a:pt x="1430" y="2193"/>
                  </a:lnTo>
                  <a:lnTo>
                    <a:pt x="2764" y="2384"/>
                  </a:lnTo>
                  <a:lnTo>
                    <a:pt x="3146" y="2384"/>
                  </a:lnTo>
                  <a:lnTo>
                    <a:pt x="3336" y="2193"/>
                  </a:lnTo>
                  <a:lnTo>
                    <a:pt x="3336" y="2003"/>
                  </a:lnTo>
                  <a:lnTo>
                    <a:pt x="3241" y="1907"/>
                  </a:lnTo>
                  <a:lnTo>
                    <a:pt x="2383" y="478"/>
                  </a:lnTo>
                  <a:lnTo>
                    <a:pt x="2193" y="96"/>
                  </a:lnTo>
                  <a:lnTo>
                    <a:pt x="190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27"/>
            <p:cNvSpPr/>
            <p:nvPr/>
          </p:nvSpPr>
          <p:spPr>
            <a:xfrm>
              <a:off x="5523250" y="2752625"/>
              <a:ext cx="90575" cy="83425"/>
            </a:xfrm>
            <a:custGeom>
              <a:avLst/>
              <a:gdLst/>
              <a:ahLst/>
              <a:cxnLst/>
              <a:rect l="l" t="t" r="r" b="b"/>
              <a:pathLst>
                <a:path w="3623" h="3337" extrusionOk="0">
                  <a:moveTo>
                    <a:pt x="1621" y="1"/>
                  </a:moveTo>
                  <a:lnTo>
                    <a:pt x="1240" y="96"/>
                  </a:lnTo>
                  <a:lnTo>
                    <a:pt x="858" y="287"/>
                  </a:lnTo>
                  <a:lnTo>
                    <a:pt x="477" y="573"/>
                  </a:lnTo>
                  <a:lnTo>
                    <a:pt x="191" y="859"/>
                  </a:lnTo>
                  <a:lnTo>
                    <a:pt x="0" y="1240"/>
                  </a:lnTo>
                  <a:lnTo>
                    <a:pt x="0" y="1526"/>
                  </a:lnTo>
                  <a:lnTo>
                    <a:pt x="0" y="1907"/>
                  </a:lnTo>
                  <a:lnTo>
                    <a:pt x="191" y="2288"/>
                  </a:lnTo>
                  <a:lnTo>
                    <a:pt x="382" y="2669"/>
                  </a:lnTo>
                  <a:lnTo>
                    <a:pt x="763" y="2955"/>
                  </a:lnTo>
                  <a:lnTo>
                    <a:pt x="1144" y="3146"/>
                  </a:lnTo>
                  <a:lnTo>
                    <a:pt x="1525" y="3241"/>
                  </a:lnTo>
                  <a:lnTo>
                    <a:pt x="1907" y="3337"/>
                  </a:lnTo>
                  <a:lnTo>
                    <a:pt x="2288" y="3241"/>
                  </a:lnTo>
                  <a:lnTo>
                    <a:pt x="2955" y="2860"/>
                  </a:lnTo>
                  <a:lnTo>
                    <a:pt x="3241" y="2574"/>
                  </a:lnTo>
                  <a:lnTo>
                    <a:pt x="3432" y="2288"/>
                  </a:lnTo>
                  <a:lnTo>
                    <a:pt x="3527" y="2002"/>
                  </a:lnTo>
                  <a:lnTo>
                    <a:pt x="3622" y="1812"/>
                  </a:lnTo>
                  <a:lnTo>
                    <a:pt x="3527" y="1240"/>
                  </a:lnTo>
                  <a:lnTo>
                    <a:pt x="3336" y="859"/>
                  </a:lnTo>
                  <a:lnTo>
                    <a:pt x="3146" y="573"/>
                  </a:lnTo>
                  <a:lnTo>
                    <a:pt x="2765" y="287"/>
                  </a:lnTo>
                  <a:lnTo>
                    <a:pt x="2383"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27"/>
            <p:cNvSpPr/>
            <p:nvPr/>
          </p:nvSpPr>
          <p:spPr>
            <a:xfrm>
              <a:off x="5864000" y="3314975"/>
              <a:ext cx="33375" cy="31000"/>
            </a:xfrm>
            <a:custGeom>
              <a:avLst/>
              <a:gdLst/>
              <a:ahLst/>
              <a:cxnLst/>
              <a:rect l="l" t="t" r="r" b="b"/>
              <a:pathLst>
                <a:path w="1335" h="1240" extrusionOk="0">
                  <a:moveTo>
                    <a:pt x="286" y="1"/>
                  </a:moveTo>
                  <a:lnTo>
                    <a:pt x="96" y="287"/>
                  </a:lnTo>
                  <a:lnTo>
                    <a:pt x="0" y="573"/>
                  </a:lnTo>
                  <a:lnTo>
                    <a:pt x="0" y="859"/>
                  </a:lnTo>
                  <a:lnTo>
                    <a:pt x="286" y="1049"/>
                  </a:lnTo>
                  <a:lnTo>
                    <a:pt x="572" y="1240"/>
                  </a:lnTo>
                  <a:lnTo>
                    <a:pt x="858" y="1144"/>
                  </a:lnTo>
                  <a:lnTo>
                    <a:pt x="1144" y="1049"/>
                  </a:lnTo>
                  <a:lnTo>
                    <a:pt x="1335" y="859"/>
                  </a:lnTo>
                  <a:lnTo>
                    <a:pt x="1335" y="668"/>
                  </a:lnTo>
                  <a:lnTo>
                    <a:pt x="1335" y="382"/>
                  </a:lnTo>
                  <a:lnTo>
                    <a:pt x="1144" y="191"/>
                  </a:lnTo>
                  <a:lnTo>
                    <a:pt x="95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27"/>
            <p:cNvSpPr/>
            <p:nvPr/>
          </p:nvSpPr>
          <p:spPr>
            <a:xfrm>
              <a:off x="2041925" y="3193450"/>
              <a:ext cx="538550" cy="848325"/>
            </a:xfrm>
            <a:custGeom>
              <a:avLst/>
              <a:gdLst/>
              <a:ahLst/>
              <a:cxnLst/>
              <a:rect l="l" t="t" r="r" b="b"/>
              <a:pathLst>
                <a:path w="21542" h="33933" extrusionOk="0">
                  <a:moveTo>
                    <a:pt x="19826" y="1"/>
                  </a:moveTo>
                  <a:lnTo>
                    <a:pt x="19540" y="96"/>
                  </a:lnTo>
                  <a:lnTo>
                    <a:pt x="19158" y="477"/>
                  </a:lnTo>
                  <a:lnTo>
                    <a:pt x="18968" y="763"/>
                  </a:lnTo>
                  <a:lnTo>
                    <a:pt x="18110" y="2098"/>
                  </a:lnTo>
                  <a:lnTo>
                    <a:pt x="15822" y="6101"/>
                  </a:lnTo>
                  <a:lnTo>
                    <a:pt x="13344" y="10009"/>
                  </a:lnTo>
                  <a:lnTo>
                    <a:pt x="8102" y="18587"/>
                  </a:lnTo>
                  <a:lnTo>
                    <a:pt x="382" y="31359"/>
                  </a:lnTo>
                  <a:lnTo>
                    <a:pt x="96" y="32026"/>
                  </a:lnTo>
                  <a:lnTo>
                    <a:pt x="0" y="32407"/>
                  </a:lnTo>
                  <a:lnTo>
                    <a:pt x="0" y="32789"/>
                  </a:lnTo>
                  <a:lnTo>
                    <a:pt x="191" y="33170"/>
                  </a:lnTo>
                  <a:lnTo>
                    <a:pt x="477" y="33456"/>
                  </a:lnTo>
                  <a:lnTo>
                    <a:pt x="1049" y="33742"/>
                  </a:lnTo>
                  <a:lnTo>
                    <a:pt x="1335" y="33837"/>
                  </a:lnTo>
                  <a:lnTo>
                    <a:pt x="1525" y="33932"/>
                  </a:lnTo>
                  <a:lnTo>
                    <a:pt x="1716" y="33837"/>
                  </a:lnTo>
                  <a:lnTo>
                    <a:pt x="1907" y="33646"/>
                  </a:lnTo>
                  <a:lnTo>
                    <a:pt x="3050" y="32217"/>
                  </a:lnTo>
                  <a:lnTo>
                    <a:pt x="5624" y="28214"/>
                  </a:lnTo>
                  <a:lnTo>
                    <a:pt x="10104" y="21160"/>
                  </a:lnTo>
                  <a:lnTo>
                    <a:pt x="16966" y="10009"/>
                  </a:lnTo>
                  <a:lnTo>
                    <a:pt x="21351" y="2669"/>
                  </a:lnTo>
                  <a:lnTo>
                    <a:pt x="21541" y="2193"/>
                  </a:lnTo>
                  <a:lnTo>
                    <a:pt x="21541" y="2002"/>
                  </a:lnTo>
                  <a:lnTo>
                    <a:pt x="21446" y="1716"/>
                  </a:lnTo>
                  <a:lnTo>
                    <a:pt x="21065" y="1049"/>
                  </a:lnTo>
                  <a:lnTo>
                    <a:pt x="20493" y="382"/>
                  </a:lnTo>
                  <a:lnTo>
                    <a:pt x="20207" y="96"/>
                  </a:lnTo>
                  <a:lnTo>
                    <a:pt x="19826" y="1"/>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27"/>
            <p:cNvSpPr/>
            <p:nvPr/>
          </p:nvSpPr>
          <p:spPr>
            <a:xfrm>
              <a:off x="1169800" y="2704975"/>
              <a:ext cx="338400" cy="564750"/>
            </a:xfrm>
            <a:custGeom>
              <a:avLst/>
              <a:gdLst/>
              <a:ahLst/>
              <a:cxnLst/>
              <a:rect l="l" t="t" r="r" b="b"/>
              <a:pathLst>
                <a:path w="13536" h="22590" extrusionOk="0">
                  <a:moveTo>
                    <a:pt x="8484" y="0"/>
                  </a:moveTo>
                  <a:lnTo>
                    <a:pt x="8198" y="96"/>
                  </a:lnTo>
                  <a:lnTo>
                    <a:pt x="7912" y="286"/>
                  </a:lnTo>
                  <a:lnTo>
                    <a:pt x="7626" y="572"/>
                  </a:lnTo>
                  <a:lnTo>
                    <a:pt x="7340" y="954"/>
                  </a:lnTo>
                  <a:lnTo>
                    <a:pt x="7054" y="1525"/>
                  </a:lnTo>
                  <a:lnTo>
                    <a:pt x="6673" y="2097"/>
                  </a:lnTo>
                  <a:lnTo>
                    <a:pt x="6196" y="3336"/>
                  </a:lnTo>
                  <a:lnTo>
                    <a:pt x="5243" y="6291"/>
                  </a:lnTo>
                  <a:lnTo>
                    <a:pt x="4385" y="9151"/>
                  </a:lnTo>
                  <a:lnTo>
                    <a:pt x="3718" y="11438"/>
                  </a:lnTo>
                  <a:lnTo>
                    <a:pt x="2860" y="13726"/>
                  </a:lnTo>
                  <a:lnTo>
                    <a:pt x="2002" y="15918"/>
                  </a:lnTo>
                  <a:lnTo>
                    <a:pt x="858" y="18015"/>
                  </a:lnTo>
                  <a:lnTo>
                    <a:pt x="477" y="18968"/>
                  </a:lnTo>
                  <a:lnTo>
                    <a:pt x="96" y="19826"/>
                  </a:lnTo>
                  <a:lnTo>
                    <a:pt x="1" y="20207"/>
                  </a:lnTo>
                  <a:lnTo>
                    <a:pt x="1" y="20588"/>
                  </a:lnTo>
                  <a:lnTo>
                    <a:pt x="96" y="21065"/>
                  </a:lnTo>
                  <a:lnTo>
                    <a:pt x="382" y="21446"/>
                  </a:lnTo>
                  <a:lnTo>
                    <a:pt x="1240" y="22208"/>
                  </a:lnTo>
                  <a:lnTo>
                    <a:pt x="1907" y="22494"/>
                  </a:lnTo>
                  <a:lnTo>
                    <a:pt x="2193" y="22590"/>
                  </a:lnTo>
                  <a:lnTo>
                    <a:pt x="2765" y="22590"/>
                  </a:lnTo>
                  <a:lnTo>
                    <a:pt x="3051" y="22399"/>
                  </a:lnTo>
                  <a:lnTo>
                    <a:pt x="3337" y="22208"/>
                  </a:lnTo>
                  <a:lnTo>
                    <a:pt x="3623" y="21923"/>
                  </a:lnTo>
                  <a:lnTo>
                    <a:pt x="5243" y="19730"/>
                  </a:lnTo>
                  <a:lnTo>
                    <a:pt x="6101" y="18587"/>
                  </a:lnTo>
                  <a:lnTo>
                    <a:pt x="6863" y="17443"/>
                  </a:lnTo>
                  <a:lnTo>
                    <a:pt x="9055" y="13630"/>
                  </a:lnTo>
                  <a:lnTo>
                    <a:pt x="10104" y="11629"/>
                  </a:lnTo>
                  <a:lnTo>
                    <a:pt x="11152" y="9722"/>
                  </a:lnTo>
                  <a:lnTo>
                    <a:pt x="12010" y="8197"/>
                  </a:lnTo>
                  <a:lnTo>
                    <a:pt x="12868" y="6768"/>
                  </a:lnTo>
                  <a:lnTo>
                    <a:pt x="13344" y="5910"/>
                  </a:lnTo>
                  <a:lnTo>
                    <a:pt x="13535" y="5433"/>
                  </a:lnTo>
                  <a:lnTo>
                    <a:pt x="13535" y="4957"/>
                  </a:lnTo>
                  <a:lnTo>
                    <a:pt x="13440" y="4480"/>
                  </a:lnTo>
                  <a:lnTo>
                    <a:pt x="13154" y="4004"/>
                  </a:lnTo>
                  <a:lnTo>
                    <a:pt x="10580" y="1049"/>
                  </a:lnTo>
                  <a:lnTo>
                    <a:pt x="10199" y="668"/>
                  </a:lnTo>
                  <a:lnTo>
                    <a:pt x="9818" y="382"/>
                  </a:lnTo>
                  <a:lnTo>
                    <a:pt x="9437" y="191"/>
                  </a:lnTo>
                  <a:lnTo>
                    <a:pt x="9055" y="96"/>
                  </a:lnTo>
                  <a:lnTo>
                    <a:pt x="8769"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27"/>
            <p:cNvSpPr/>
            <p:nvPr/>
          </p:nvSpPr>
          <p:spPr>
            <a:xfrm>
              <a:off x="2539925" y="2814575"/>
              <a:ext cx="81050" cy="88200"/>
            </a:xfrm>
            <a:custGeom>
              <a:avLst/>
              <a:gdLst/>
              <a:ahLst/>
              <a:cxnLst/>
              <a:rect l="l" t="t" r="r" b="b"/>
              <a:pathLst>
                <a:path w="3242" h="3528" extrusionOk="0">
                  <a:moveTo>
                    <a:pt x="2098" y="1"/>
                  </a:moveTo>
                  <a:lnTo>
                    <a:pt x="763" y="191"/>
                  </a:lnTo>
                  <a:lnTo>
                    <a:pt x="477" y="191"/>
                  </a:lnTo>
                  <a:lnTo>
                    <a:pt x="192" y="382"/>
                  </a:lnTo>
                  <a:lnTo>
                    <a:pt x="1" y="668"/>
                  </a:lnTo>
                  <a:lnTo>
                    <a:pt x="1" y="954"/>
                  </a:lnTo>
                  <a:lnTo>
                    <a:pt x="192" y="1240"/>
                  </a:lnTo>
                  <a:lnTo>
                    <a:pt x="477" y="1621"/>
                  </a:lnTo>
                  <a:lnTo>
                    <a:pt x="763" y="2002"/>
                  </a:lnTo>
                  <a:lnTo>
                    <a:pt x="1145" y="2288"/>
                  </a:lnTo>
                  <a:lnTo>
                    <a:pt x="2384" y="3337"/>
                  </a:lnTo>
                  <a:lnTo>
                    <a:pt x="2574" y="3432"/>
                  </a:lnTo>
                  <a:lnTo>
                    <a:pt x="2765" y="3527"/>
                  </a:lnTo>
                  <a:lnTo>
                    <a:pt x="3051" y="3432"/>
                  </a:lnTo>
                  <a:lnTo>
                    <a:pt x="3146" y="3242"/>
                  </a:lnTo>
                  <a:lnTo>
                    <a:pt x="3146" y="3051"/>
                  </a:lnTo>
                  <a:lnTo>
                    <a:pt x="3242" y="1049"/>
                  </a:lnTo>
                  <a:lnTo>
                    <a:pt x="3146" y="477"/>
                  </a:lnTo>
                  <a:lnTo>
                    <a:pt x="2956" y="191"/>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27"/>
            <p:cNvSpPr/>
            <p:nvPr/>
          </p:nvSpPr>
          <p:spPr>
            <a:xfrm>
              <a:off x="1560600" y="2421425"/>
              <a:ext cx="204925" cy="150125"/>
            </a:xfrm>
            <a:custGeom>
              <a:avLst/>
              <a:gdLst/>
              <a:ahLst/>
              <a:cxnLst/>
              <a:rect l="l" t="t" r="r" b="b"/>
              <a:pathLst>
                <a:path w="8197" h="6005" extrusionOk="0">
                  <a:moveTo>
                    <a:pt x="5338" y="0"/>
                  </a:moveTo>
                  <a:lnTo>
                    <a:pt x="2002" y="477"/>
                  </a:lnTo>
                  <a:lnTo>
                    <a:pt x="1239" y="667"/>
                  </a:lnTo>
                  <a:lnTo>
                    <a:pt x="572" y="858"/>
                  </a:lnTo>
                  <a:lnTo>
                    <a:pt x="286" y="1049"/>
                  </a:lnTo>
                  <a:lnTo>
                    <a:pt x="0" y="1335"/>
                  </a:lnTo>
                  <a:lnTo>
                    <a:pt x="0" y="1716"/>
                  </a:lnTo>
                  <a:lnTo>
                    <a:pt x="0" y="2097"/>
                  </a:lnTo>
                  <a:lnTo>
                    <a:pt x="95" y="2383"/>
                  </a:lnTo>
                  <a:lnTo>
                    <a:pt x="286" y="2574"/>
                  </a:lnTo>
                  <a:lnTo>
                    <a:pt x="2383" y="5433"/>
                  </a:lnTo>
                  <a:lnTo>
                    <a:pt x="2573" y="5719"/>
                  </a:lnTo>
                  <a:lnTo>
                    <a:pt x="2859" y="5814"/>
                  </a:lnTo>
                  <a:lnTo>
                    <a:pt x="3241" y="5910"/>
                  </a:lnTo>
                  <a:lnTo>
                    <a:pt x="3527" y="6005"/>
                  </a:lnTo>
                  <a:lnTo>
                    <a:pt x="5719" y="5910"/>
                  </a:lnTo>
                  <a:lnTo>
                    <a:pt x="6195" y="5814"/>
                  </a:lnTo>
                  <a:lnTo>
                    <a:pt x="6577" y="5719"/>
                  </a:lnTo>
                  <a:lnTo>
                    <a:pt x="6863" y="5528"/>
                  </a:lnTo>
                  <a:lnTo>
                    <a:pt x="7149" y="5147"/>
                  </a:lnTo>
                  <a:lnTo>
                    <a:pt x="7816" y="4003"/>
                  </a:lnTo>
                  <a:lnTo>
                    <a:pt x="8006" y="3431"/>
                  </a:lnTo>
                  <a:lnTo>
                    <a:pt x="8197" y="2860"/>
                  </a:lnTo>
                  <a:lnTo>
                    <a:pt x="8197" y="2192"/>
                  </a:lnTo>
                  <a:lnTo>
                    <a:pt x="8102" y="1525"/>
                  </a:lnTo>
                  <a:lnTo>
                    <a:pt x="7911" y="1049"/>
                  </a:lnTo>
                  <a:lnTo>
                    <a:pt x="7625" y="572"/>
                  </a:lnTo>
                  <a:lnTo>
                    <a:pt x="7244" y="286"/>
                  </a:lnTo>
                  <a:lnTo>
                    <a:pt x="6767" y="95"/>
                  </a:lnTo>
                  <a:lnTo>
                    <a:pt x="619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27"/>
            <p:cNvSpPr/>
            <p:nvPr/>
          </p:nvSpPr>
          <p:spPr>
            <a:xfrm>
              <a:off x="2268300" y="2588225"/>
              <a:ext cx="195400" cy="183500"/>
            </a:xfrm>
            <a:custGeom>
              <a:avLst/>
              <a:gdLst/>
              <a:ahLst/>
              <a:cxnLst/>
              <a:rect l="l" t="t" r="r" b="b"/>
              <a:pathLst>
                <a:path w="7816" h="7340" extrusionOk="0">
                  <a:moveTo>
                    <a:pt x="3717" y="0"/>
                  </a:moveTo>
                  <a:lnTo>
                    <a:pt x="2669" y="95"/>
                  </a:lnTo>
                  <a:lnTo>
                    <a:pt x="1716" y="381"/>
                  </a:lnTo>
                  <a:lnTo>
                    <a:pt x="1049" y="858"/>
                  </a:lnTo>
                  <a:lnTo>
                    <a:pt x="763" y="1144"/>
                  </a:lnTo>
                  <a:lnTo>
                    <a:pt x="477" y="1430"/>
                  </a:lnTo>
                  <a:lnTo>
                    <a:pt x="286" y="1811"/>
                  </a:lnTo>
                  <a:lnTo>
                    <a:pt x="191" y="2192"/>
                  </a:lnTo>
                  <a:lnTo>
                    <a:pt x="95" y="2574"/>
                  </a:lnTo>
                  <a:lnTo>
                    <a:pt x="0" y="3050"/>
                  </a:lnTo>
                  <a:lnTo>
                    <a:pt x="191" y="4003"/>
                  </a:lnTo>
                  <a:lnTo>
                    <a:pt x="477" y="5052"/>
                  </a:lnTo>
                  <a:lnTo>
                    <a:pt x="953" y="5910"/>
                  </a:lnTo>
                  <a:lnTo>
                    <a:pt x="1525" y="6481"/>
                  </a:lnTo>
                  <a:lnTo>
                    <a:pt x="2288" y="6958"/>
                  </a:lnTo>
                  <a:lnTo>
                    <a:pt x="3145" y="7339"/>
                  </a:lnTo>
                  <a:lnTo>
                    <a:pt x="4766" y="7339"/>
                  </a:lnTo>
                  <a:lnTo>
                    <a:pt x="5528" y="7149"/>
                  </a:lnTo>
                  <a:lnTo>
                    <a:pt x="6291" y="6767"/>
                  </a:lnTo>
                  <a:lnTo>
                    <a:pt x="6767" y="6481"/>
                  </a:lnTo>
                  <a:lnTo>
                    <a:pt x="7244" y="6005"/>
                  </a:lnTo>
                  <a:lnTo>
                    <a:pt x="7530" y="5528"/>
                  </a:lnTo>
                  <a:lnTo>
                    <a:pt x="7721" y="4956"/>
                  </a:lnTo>
                  <a:lnTo>
                    <a:pt x="7816" y="4480"/>
                  </a:lnTo>
                  <a:lnTo>
                    <a:pt x="7816" y="4003"/>
                  </a:lnTo>
                  <a:lnTo>
                    <a:pt x="7816" y="3527"/>
                  </a:lnTo>
                  <a:lnTo>
                    <a:pt x="7721" y="3050"/>
                  </a:lnTo>
                  <a:lnTo>
                    <a:pt x="7339" y="2192"/>
                  </a:lnTo>
                  <a:lnTo>
                    <a:pt x="6767" y="1525"/>
                  </a:lnTo>
                  <a:lnTo>
                    <a:pt x="6196" y="858"/>
                  </a:lnTo>
                  <a:lnTo>
                    <a:pt x="5433" y="381"/>
                  </a:lnTo>
                  <a:lnTo>
                    <a:pt x="4575" y="95"/>
                  </a:lnTo>
                  <a:lnTo>
                    <a:pt x="3717"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27"/>
            <p:cNvSpPr/>
            <p:nvPr/>
          </p:nvSpPr>
          <p:spPr>
            <a:xfrm>
              <a:off x="719450" y="2495275"/>
              <a:ext cx="195425" cy="185900"/>
            </a:xfrm>
            <a:custGeom>
              <a:avLst/>
              <a:gdLst/>
              <a:ahLst/>
              <a:cxnLst/>
              <a:rect l="l" t="t" r="r" b="b"/>
              <a:pathLst>
                <a:path w="7817" h="7436" extrusionOk="0">
                  <a:moveTo>
                    <a:pt x="3718" y="1"/>
                  </a:moveTo>
                  <a:lnTo>
                    <a:pt x="2574" y="191"/>
                  </a:lnTo>
                  <a:lnTo>
                    <a:pt x="1716" y="477"/>
                  </a:lnTo>
                  <a:lnTo>
                    <a:pt x="953" y="859"/>
                  </a:lnTo>
                  <a:lnTo>
                    <a:pt x="668" y="1145"/>
                  </a:lnTo>
                  <a:lnTo>
                    <a:pt x="477" y="1526"/>
                  </a:lnTo>
                  <a:lnTo>
                    <a:pt x="286" y="1812"/>
                  </a:lnTo>
                  <a:lnTo>
                    <a:pt x="96" y="2193"/>
                  </a:lnTo>
                  <a:lnTo>
                    <a:pt x="0" y="2670"/>
                  </a:lnTo>
                  <a:lnTo>
                    <a:pt x="0" y="3051"/>
                  </a:lnTo>
                  <a:lnTo>
                    <a:pt x="96" y="4004"/>
                  </a:lnTo>
                  <a:lnTo>
                    <a:pt x="477" y="5148"/>
                  </a:lnTo>
                  <a:lnTo>
                    <a:pt x="953" y="5910"/>
                  </a:lnTo>
                  <a:lnTo>
                    <a:pt x="1525" y="6577"/>
                  </a:lnTo>
                  <a:lnTo>
                    <a:pt x="2193" y="7054"/>
                  </a:lnTo>
                  <a:lnTo>
                    <a:pt x="3146" y="7340"/>
                  </a:lnTo>
                  <a:lnTo>
                    <a:pt x="3908" y="7435"/>
                  </a:lnTo>
                  <a:lnTo>
                    <a:pt x="4671" y="7340"/>
                  </a:lnTo>
                  <a:lnTo>
                    <a:pt x="5529" y="7149"/>
                  </a:lnTo>
                  <a:lnTo>
                    <a:pt x="6291" y="6863"/>
                  </a:lnTo>
                  <a:lnTo>
                    <a:pt x="6768" y="6482"/>
                  </a:lnTo>
                  <a:lnTo>
                    <a:pt x="7149" y="6101"/>
                  </a:lnTo>
                  <a:lnTo>
                    <a:pt x="7435" y="5529"/>
                  </a:lnTo>
                  <a:lnTo>
                    <a:pt x="7721" y="4957"/>
                  </a:lnTo>
                  <a:lnTo>
                    <a:pt x="7816" y="4481"/>
                  </a:lnTo>
                  <a:lnTo>
                    <a:pt x="7816" y="4004"/>
                  </a:lnTo>
                  <a:lnTo>
                    <a:pt x="7721" y="3527"/>
                  </a:lnTo>
                  <a:lnTo>
                    <a:pt x="7625" y="3146"/>
                  </a:lnTo>
                  <a:lnTo>
                    <a:pt x="7339" y="2288"/>
                  </a:lnTo>
                  <a:lnTo>
                    <a:pt x="6768" y="1526"/>
                  </a:lnTo>
                  <a:lnTo>
                    <a:pt x="6100" y="859"/>
                  </a:lnTo>
                  <a:lnTo>
                    <a:pt x="5338" y="382"/>
                  </a:lnTo>
                  <a:lnTo>
                    <a:pt x="4575" y="96"/>
                  </a:lnTo>
                  <a:lnTo>
                    <a:pt x="3718"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27"/>
            <p:cNvSpPr/>
            <p:nvPr/>
          </p:nvSpPr>
          <p:spPr>
            <a:xfrm>
              <a:off x="2242075" y="2447625"/>
              <a:ext cx="33400" cy="42925"/>
            </a:xfrm>
            <a:custGeom>
              <a:avLst/>
              <a:gdLst/>
              <a:ahLst/>
              <a:cxnLst/>
              <a:rect l="l" t="t" r="r" b="b"/>
              <a:pathLst>
                <a:path w="1336" h="1717" extrusionOk="0">
                  <a:moveTo>
                    <a:pt x="191" y="1"/>
                  </a:moveTo>
                  <a:lnTo>
                    <a:pt x="96" y="96"/>
                  </a:lnTo>
                  <a:lnTo>
                    <a:pt x="1" y="191"/>
                  </a:lnTo>
                  <a:lnTo>
                    <a:pt x="1" y="382"/>
                  </a:lnTo>
                  <a:lnTo>
                    <a:pt x="96" y="763"/>
                  </a:lnTo>
                  <a:lnTo>
                    <a:pt x="191" y="954"/>
                  </a:lnTo>
                  <a:lnTo>
                    <a:pt x="573" y="1621"/>
                  </a:lnTo>
                  <a:lnTo>
                    <a:pt x="668" y="1716"/>
                  </a:lnTo>
                  <a:lnTo>
                    <a:pt x="859" y="1716"/>
                  </a:lnTo>
                  <a:lnTo>
                    <a:pt x="954" y="1621"/>
                  </a:lnTo>
                  <a:lnTo>
                    <a:pt x="1335" y="763"/>
                  </a:lnTo>
                  <a:lnTo>
                    <a:pt x="1335" y="572"/>
                  </a:lnTo>
                  <a:lnTo>
                    <a:pt x="1335" y="382"/>
                  </a:lnTo>
                  <a:lnTo>
                    <a:pt x="1240" y="287"/>
                  </a:lnTo>
                  <a:lnTo>
                    <a:pt x="1049" y="191"/>
                  </a:lnTo>
                  <a:lnTo>
                    <a:pt x="38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27"/>
            <p:cNvSpPr/>
            <p:nvPr/>
          </p:nvSpPr>
          <p:spPr>
            <a:xfrm>
              <a:off x="1777425" y="2731175"/>
              <a:ext cx="133475" cy="176375"/>
            </a:xfrm>
            <a:custGeom>
              <a:avLst/>
              <a:gdLst/>
              <a:ahLst/>
              <a:cxnLst/>
              <a:rect l="l" t="t" r="r" b="b"/>
              <a:pathLst>
                <a:path w="5339" h="7055" extrusionOk="0">
                  <a:moveTo>
                    <a:pt x="2097" y="1"/>
                  </a:moveTo>
                  <a:lnTo>
                    <a:pt x="763" y="96"/>
                  </a:lnTo>
                  <a:lnTo>
                    <a:pt x="382" y="192"/>
                  </a:lnTo>
                  <a:lnTo>
                    <a:pt x="191" y="382"/>
                  </a:lnTo>
                  <a:lnTo>
                    <a:pt x="1" y="477"/>
                  </a:lnTo>
                  <a:lnTo>
                    <a:pt x="1" y="763"/>
                  </a:lnTo>
                  <a:lnTo>
                    <a:pt x="96" y="954"/>
                  </a:lnTo>
                  <a:lnTo>
                    <a:pt x="286" y="1431"/>
                  </a:lnTo>
                  <a:lnTo>
                    <a:pt x="477" y="1812"/>
                  </a:lnTo>
                  <a:lnTo>
                    <a:pt x="1812" y="3527"/>
                  </a:lnTo>
                  <a:lnTo>
                    <a:pt x="2765" y="4767"/>
                  </a:lnTo>
                  <a:lnTo>
                    <a:pt x="3241" y="5529"/>
                  </a:lnTo>
                  <a:lnTo>
                    <a:pt x="3622" y="6292"/>
                  </a:lnTo>
                  <a:lnTo>
                    <a:pt x="4004" y="6863"/>
                  </a:lnTo>
                  <a:lnTo>
                    <a:pt x="4194" y="6959"/>
                  </a:lnTo>
                  <a:lnTo>
                    <a:pt x="4480" y="7054"/>
                  </a:lnTo>
                  <a:lnTo>
                    <a:pt x="4862" y="6959"/>
                  </a:lnTo>
                  <a:lnTo>
                    <a:pt x="5147" y="6863"/>
                  </a:lnTo>
                  <a:lnTo>
                    <a:pt x="5243" y="6673"/>
                  </a:lnTo>
                  <a:lnTo>
                    <a:pt x="5338" y="6482"/>
                  </a:lnTo>
                  <a:lnTo>
                    <a:pt x="5243" y="6196"/>
                  </a:lnTo>
                  <a:lnTo>
                    <a:pt x="4957" y="5338"/>
                  </a:lnTo>
                  <a:lnTo>
                    <a:pt x="4671" y="4385"/>
                  </a:lnTo>
                  <a:lnTo>
                    <a:pt x="4004" y="3051"/>
                  </a:lnTo>
                  <a:lnTo>
                    <a:pt x="3337" y="1621"/>
                  </a:lnTo>
                  <a:lnTo>
                    <a:pt x="2860" y="573"/>
                  </a:lnTo>
                  <a:lnTo>
                    <a:pt x="2669" y="287"/>
                  </a:lnTo>
                  <a:lnTo>
                    <a:pt x="238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27"/>
            <p:cNvSpPr/>
            <p:nvPr/>
          </p:nvSpPr>
          <p:spPr>
            <a:xfrm>
              <a:off x="1775050" y="2998075"/>
              <a:ext cx="131075" cy="109625"/>
            </a:xfrm>
            <a:custGeom>
              <a:avLst/>
              <a:gdLst/>
              <a:ahLst/>
              <a:cxnLst/>
              <a:rect l="l" t="t" r="r" b="b"/>
              <a:pathLst>
                <a:path w="5243" h="4385" extrusionOk="0">
                  <a:moveTo>
                    <a:pt x="3050" y="0"/>
                  </a:moveTo>
                  <a:lnTo>
                    <a:pt x="2669" y="95"/>
                  </a:lnTo>
                  <a:lnTo>
                    <a:pt x="1525" y="381"/>
                  </a:lnTo>
                  <a:lnTo>
                    <a:pt x="477" y="858"/>
                  </a:lnTo>
                  <a:lnTo>
                    <a:pt x="191" y="1144"/>
                  </a:lnTo>
                  <a:lnTo>
                    <a:pt x="96" y="1334"/>
                  </a:lnTo>
                  <a:lnTo>
                    <a:pt x="0" y="1620"/>
                  </a:lnTo>
                  <a:lnTo>
                    <a:pt x="96" y="1906"/>
                  </a:lnTo>
                  <a:lnTo>
                    <a:pt x="286" y="2859"/>
                  </a:lnTo>
                  <a:lnTo>
                    <a:pt x="667" y="3813"/>
                  </a:lnTo>
                  <a:lnTo>
                    <a:pt x="858" y="4098"/>
                  </a:lnTo>
                  <a:lnTo>
                    <a:pt x="1144" y="4289"/>
                  </a:lnTo>
                  <a:lnTo>
                    <a:pt x="1430" y="4384"/>
                  </a:lnTo>
                  <a:lnTo>
                    <a:pt x="1811" y="4384"/>
                  </a:lnTo>
                  <a:lnTo>
                    <a:pt x="2478" y="4194"/>
                  </a:lnTo>
                  <a:lnTo>
                    <a:pt x="3146" y="4003"/>
                  </a:lnTo>
                  <a:lnTo>
                    <a:pt x="3622" y="3813"/>
                  </a:lnTo>
                  <a:lnTo>
                    <a:pt x="4099" y="3527"/>
                  </a:lnTo>
                  <a:lnTo>
                    <a:pt x="4575" y="3241"/>
                  </a:lnTo>
                  <a:lnTo>
                    <a:pt x="4957" y="2859"/>
                  </a:lnTo>
                  <a:lnTo>
                    <a:pt x="5147" y="2573"/>
                  </a:lnTo>
                  <a:lnTo>
                    <a:pt x="5242" y="2288"/>
                  </a:lnTo>
                  <a:lnTo>
                    <a:pt x="5147" y="2097"/>
                  </a:lnTo>
                  <a:lnTo>
                    <a:pt x="4957" y="1811"/>
                  </a:lnTo>
                  <a:lnTo>
                    <a:pt x="3908" y="572"/>
                  </a:lnTo>
                  <a:lnTo>
                    <a:pt x="3432" y="191"/>
                  </a:lnTo>
                  <a:lnTo>
                    <a:pt x="3050"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27"/>
            <p:cNvSpPr/>
            <p:nvPr/>
          </p:nvSpPr>
          <p:spPr>
            <a:xfrm>
              <a:off x="2265900" y="2919425"/>
              <a:ext cx="66750" cy="54825"/>
            </a:xfrm>
            <a:custGeom>
              <a:avLst/>
              <a:gdLst/>
              <a:ahLst/>
              <a:cxnLst/>
              <a:rect l="l" t="t" r="r" b="b"/>
              <a:pathLst>
                <a:path w="2670" h="2193" extrusionOk="0">
                  <a:moveTo>
                    <a:pt x="1335" y="1"/>
                  </a:moveTo>
                  <a:lnTo>
                    <a:pt x="763" y="191"/>
                  </a:lnTo>
                  <a:lnTo>
                    <a:pt x="287" y="477"/>
                  </a:lnTo>
                  <a:lnTo>
                    <a:pt x="1" y="668"/>
                  </a:lnTo>
                  <a:lnTo>
                    <a:pt x="1" y="954"/>
                  </a:lnTo>
                  <a:lnTo>
                    <a:pt x="191" y="1430"/>
                  </a:lnTo>
                  <a:lnTo>
                    <a:pt x="287" y="1907"/>
                  </a:lnTo>
                  <a:lnTo>
                    <a:pt x="573" y="2193"/>
                  </a:lnTo>
                  <a:lnTo>
                    <a:pt x="859" y="2193"/>
                  </a:lnTo>
                  <a:lnTo>
                    <a:pt x="1621" y="2098"/>
                  </a:lnTo>
                  <a:lnTo>
                    <a:pt x="2098" y="1812"/>
                  </a:lnTo>
                  <a:lnTo>
                    <a:pt x="2479" y="1430"/>
                  </a:lnTo>
                  <a:lnTo>
                    <a:pt x="2670" y="1144"/>
                  </a:lnTo>
                  <a:lnTo>
                    <a:pt x="2670" y="1049"/>
                  </a:lnTo>
                  <a:lnTo>
                    <a:pt x="2574" y="858"/>
                  </a:lnTo>
                  <a:lnTo>
                    <a:pt x="2002" y="287"/>
                  </a:lnTo>
                  <a:lnTo>
                    <a:pt x="1716" y="96"/>
                  </a:lnTo>
                  <a:lnTo>
                    <a:pt x="1526"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27"/>
            <p:cNvSpPr/>
            <p:nvPr/>
          </p:nvSpPr>
          <p:spPr>
            <a:xfrm>
              <a:off x="1946600" y="3160100"/>
              <a:ext cx="64375" cy="69125"/>
            </a:xfrm>
            <a:custGeom>
              <a:avLst/>
              <a:gdLst/>
              <a:ahLst/>
              <a:cxnLst/>
              <a:rect l="l" t="t" r="r" b="b"/>
              <a:pathLst>
                <a:path w="2575" h="2765" extrusionOk="0">
                  <a:moveTo>
                    <a:pt x="287" y="0"/>
                  </a:moveTo>
                  <a:lnTo>
                    <a:pt x="96" y="96"/>
                  </a:lnTo>
                  <a:lnTo>
                    <a:pt x="1" y="191"/>
                  </a:lnTo>
                  <a:lnTo>
                    <a:pt x="1" y="382"/>
                  </a:lnTo>
                  <a:lnTo>
                    <a:pt x="1" y="2002"/>
                  </a:lnTo>
                  <a:lnTo>
                    <a:pt x="96" y="2383"/>
                  </a:lnTo>
                  <a:lnTo>
                    <a:pt x="287" y="2669"/>
                  </a:lnTo>
                  <a:lnTo>
                    <a:pt x="573" y="2764"/>
                  </a:lnTo>
                  <a:lnTo>
                    <a:pt x="954" y="2764"/>
                  </a:lnTo>
                  <a:lnTo>
                    <a:pt x="2098" y="2574"/>
                  </a:lnTo>
                  <a:lnTo>
                    <a:pt x="2193" y="2574"/>
                  </a:lnTo>
                  <a:lnTo>
                    <a:pt x="2479" y="2383"/>
                  </a:lnTo>
                  <a:lnTo>
                    <a:pt x="2574" y="2193"/>
                  </a:lnTo>
                  <a:lnTo>
                    <a:pt x="2574" y="2002"/>
                  </a:lnTo>
                  <a:lnTo>
                    <a:pt x="2479" y="1716"/>
                  </a:lnTo>
                  <a:lnTo>
                    <a:pt x="2288" y="1430"/>
                  </a:lnTo>
                  <a:lnTo>
                    <a:pt x="1907" y="1144"/>
                  </a:lnTo>
                  <a:lnTo>
                    <a:pt x="1716" y="953"/>
                  </a:lnTo>
                  <a:lnTo>
                    <a:pt x="668" y="191"/>
                  </a:lnTo>
                  <a:lnTo>
                    <a:pt x="477" y="96"/>
                  </a:lnTo>
                  <a:lnTo>
                    <a:pt x="28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27"/>
            <p:cNvSpPr/>
            <p:nvPr/>
          </p:nvSpPr>
          <p:spPr>
            <a:xfrm>
              <a:off x="1624925" y="2881300"/>
              <a:ext cx="73900" cy="61975"/>
            </a:xfrm>
            <a:custGeom>
              <a:avLst/>
              <a:gdLst/>
              <a:ahLst/>
              <a:cxnLst/>
              <a:rect l="l" t="t" r="r" b="b"/>
              <a:pathLst>
                <a:path w="2956" h="2479" extrusionOk="0">
                  <a:moveTo>
                    <a:pt x="2288" y="1"/>
                  </a:moveTo>
                  <a:lnTo>
                    <a:pt x="1907" y="191"/>
                  </a:lnTo>
                  <a:lnTo>
                    <a:pt x="1526" y="382"/>
                  </a:lnTo>
                  <a:lnTo>
                    <a:pt x="1240" y="573"/>
                  </a:lnTo>
                  <a:lnTo>
                    <a:pt x="191" y="1335"/>
                  </a:lnTo>
                  <a:lnTo>
                    <a:pt x="96" y="1430"/>
                  </a:lnTo>
                  <a:lnTo>
                    <a:pt x="0" y="1621"/>
                  </a:lnTo>
                  <a:lnTo>
                    <a:pt x="0" y="1812"/>
                  </a:lnTo>
                  <a:lnTo>
                    <a:pt x="96" y="1907"/>
                  </a:lnTo>
                  <a:lnTo>
                    <a:pt x="191" y="2002"/>
                  </a:lnTo>
                  <a:lnTo>
                    <a:pt x="1811" y="2479"/>
                  </a:lnTo>
                  <a:lnTo>
                    <a:pt x="2479" y="2479"/>
                  </a:lnTo>
                  <a:lnTo>
                    <a:pt x="2669" y="2193"/>
                  </a:lnTo>
                  <a:lnTo>
                    <a:pt x="2860" y="1812"/>
                  </a:lnTo>
                  <a:lnTo>
                    <a:pt x="2955" y="763"/>
                  </a:lnTo>
                  <a:lnTo>
                    <a:pt x="2955" y="573"/>
                  </a:lnTo>
                  <a:lnTo>
                    <a:pt x="2955" y="287"/>
                  </a:lnTo>
                  <a:lnTo>
                    <a:pt x="2765"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27"/>
            <p:cNvSpPr/>
            <p:nvPr/>
          </p:nvSpPr>
          <p:spPr>
            <a:xfrm>
              <a:off x="2282600" y="3162475"/>
              <a:ext cx="61975" cy="50075"/>
            </a:xfrm>
            <a:custGeom>
              <a:avLst/>
              <a:gdLst/>
              <a:ahLst/>
              <a:cxnLst/>
              <a:rect l="l" t="t" r="r" b="b"/>
              <a:pathLst>
                <a:path w="2479" h="2003" extrusionOk="0">
                  <a:moveTo>
                    <a:pt x="1811" y="1"/>
                  </a:moveTo>
                  <a:lnTo>
                    <a:pt x="1525" y="96"/>
                  </a:lnTo>
                  <a:lnTo>
                    <a:pt x="1239" y="287"/>
                  </a:lnTo>
                  <a:lnTo>
                    <a:pt x="1048" y="477"/>
                  </a:lnTo>
                  <a:lnTo>
                    <a:pt x="191" y="1049"/>
                  </a:lnTo>
                  <a:lnTo>
                    <a:pt x="0" y="1335"/>
                  </a:lnTo>
                  <a:lnTo>
                    <a:pt x="0" y="1430"/>
                  </a:lnTo>
                  <a:lnTo>
                    <a:pt x="95" y="1526"/>
                  </a:lnTo>
                  <a:lnTo>
                    <a:pt x="191" y="1621"/>
                  </a:lnTo>
                  <a:lnTo>
                    <a:pt x="1430" y="2002"/>
                  </a:lnTo>
                  <a:lnTo>
                    <a:pt x="2002" y="2002"/>
                  </a:lnTo>
                  <a:lnTo>
                    <a:pt x="2192" y="1812"/>
                  </a:lnTo>
                  <a:lnTo>
                    <a:pt x="2288" y="1430"/>
                  </a:lnTo>
                  <a:lnTo>
                    <a:pt x="2383" y="573"/>
                  </a:lnTo>
                  <a:lnTo>
                    <a:pt x="2478" y="382"/>
                  </a:lnTo>
                  <a:lnTo>
                    <a:pt x="2383" y="191"/>
                  </a:lnTo>
                  <a:lnTo>
                    <a:pt x="2288"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27"/>
            <p:cNvSpPr/>
            <p:nvPr/>
          </p:nvSpPr>
          <p:spPr>
            <a:xfrm>
              <a:off x="2070525" y="2814575"/>
              <a:ext cx="81025" cy="83425"/>
            </a:xfrm>
            <a:custGeom>
              <a:avLst/>
              <a:gdLst/>
              <a:ahLst/>
              <a:cxnLst/>
              <a:rect l="l" t="t" r="r" b="b"/>
              <a:pathLst>
                <a:path w="3241" h="3337" extrusionOk="0">
                  <a:moveTo>
                    <a:pt x="1430" y="1"/>
                  </a:moveTo>
                  <a:lnTo>
                    <a:pt x="1049" y="96"/>
                  </a:lnTo>
                  <a:lnTo>
                    <a:pt x="667" y="287"/>
                  </a:lnTo>
                  <a:lnTo>
                    <a:pt x="381" y="477"/>
                  </a:lnTo>
                  <a:lnTo>
                    <a:pt x="191" y="859"/>
                  </a:lnTo>
                  <a:lnTo>
                    <a:pt x="0" y="1526"/>
                  </a:lnTo>
                  <a:lnTo>
                    <a:pt x="0" y="1907"/>
                  </a:lnTo>
                  <a:lnTo>
                    <a:pt x="0" y="2288"/>
                  </a:lnTo>
                  <a:lnTo>
                    <a:pt x="95" y="2479"/>
                  </a:lnTo>
                  <a:lnTo>
                    <a:pt x="286" y="2765"/>
                  </a:lnTo>
                  <a:lnTo>
                    <a:pt x="667" y="3051"/>
                  </a:lnTo>
                  <a:lnTo>
                    <a:pt x="1049" y="3242"/>
                  </a:lnTo>
                  <a:lnTo>
                    <a:pt x="1430" y="3337"/>
                  </a:lnTo>
                  <a:lnTo>
                    <a:pt x="1811" y="3242"/>
                  </a:lnTo>
                  <a:lnTo>
                    <a:pt x="2192" y="3146"/>
                  </a:lnTo>
                  <a:lnTo>
                    <a:pt x="2574" y="2860"/>
                  </a:lnTo>
                  <a:lnTo>
                    <a:pt x="2860" y="2670"/>
                  </a:lnTo>
                  <a:lnTo>
                    <a:pt x="3050" y="2288"/>
                  </a:lnTo>
                  <a:lnTo>
                    <a:pt x="3241" y="2002"/>
                  </a:lnTo>
                  <a:lnTo>
                    <a:pt x="3241" y="1526"/>
                  </a:lnTo>
                  <a:lnTo>
                    <a:pt x="3241" y="1049"/>
                  </a:lnTo>
                  <a:lnTo>
                    <a:pt x="3145" y="763"/>
                  </a:lnTo>
                  <a:lnTo>
                    <a:pt x="2955" y="382"/>
                  </a:lnTo>
                  <a:lnTo>
                    <a:pt x="2669" y="191"/>
                  </a:lnTo>
                  <a:lnTo>
                    <a:pt x="2383" y="96"/>
                  </a:lnTo>
                  <a:lnTo>
                    <a:pt x="190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27"/>
            <p:cNvSpPr/>
            <p:nvPr/>
          </p:nvSpPr>
          <p:spPr>
            <a:xfrm>
              <a:off x="1508175" y="2669225"/>
              <a:ext cx="33375" cy="33400"/>
            </a:xfrm>
            <a:custGeom>
              <a:avLst/>
              <a:gdLst/>
              <a:ahLst/>
              <a:cxnLst/>
              <a:rect l="l" t="t" r="r" b="b"/>
              <a:pathLst>
                <a:path w="1335" h="1336" extrusionOk="0">
                  <a:moveTo>
                    <a:pt x="572" y="1"/>
                  </a:moveTo>
                  <a:lnTo>
                    <a:pt x="286" y="96"/>
                  </a:lnTo>
                  <a:lnTo>
                    <a:pt x="95" y="382"/>
                  </a:lnTo>
                  <a:lnTo>
                    <a:pt x="0" y="668"/>
                  </a:lnTo>
                  <a:lnTo>
                    <a:pt x="0" y="859"/>
                  </a:lnTo>
                  <a:lnTo>
                    <a:pt x="95" y="1049"/>
                  </a:lnTo>
                  <a:lnTo>
                    <a:pt x="286" y="1240"/>
                  </a:lnTo>
                  <a:lnTo>
                    <a:pt x="572" y="1335"/>
                  </a:lnTo>
                  <a:lnTo>
                    <a:pt x="858" y="1240"/>
                  </a:lnTo>
                  <a:lnTo>
                    <a:pt x="1144" y="1049"/>
                  </a:lnTo>
                  <a:lnTo>
                    <a:pt x="1239" y="763"/>
                  </a:lnTo>
                  <a:lnTo>
                    <a:pt x="1335" y="477"/>
                  </a:lnTo>
                  <a:lnTo>
                    <a:pt x="1144" y="191"/>
                  </a:lnTo>
                  <a:lnTo>
                    <a:pt x="95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27"/>
            <p:cNvSpPr/>
            <p:nvPr/>
          </p:nvSpPr>
          <p:spPr>
            <a:xfrm>
              <a:off x="5952150" y="2855100"/>
              <a:ext cx="324100" cy="598100"/>
            </a:xfrm>
            <a:custGeom>
              <a:avLst/>
              <a:gdLst/>
              <a:ahLst/>
              <a:cxnLst/>
              <a:rect l="l" t="t" r="r" b="b"/>
              <a:pathLst>
                <a:path w="12964" h="23924" extrusionOk="0">
                  <a:moveTo>
                    <a:pt x="8674" y="0"/>
                  </a:moveTo>
                  <a:lnTo>
                    <a:pt x="8484" y="96"/>
                  </a:lnTo>
                  <a:lnTo>
                    <a:pt x="8293" y="191"/>
                  </a:lnTo>
                  <a:lnTo>
                    <a:pt x="8103" y="477"/>
                  </a:lnTo>
                  <a:lnTo>
                    <a:pt x="7817" y="1525"/>
                  </a:lnTo>
                  <a:lnTo>
                    <a:pt x="7340" y="4003"/>
                  </a:lnTo>
                  <a:lnTo>
                    <a:pt x="6863" y="5624"/>
                  </a:lnTo>
                  <a:lnTo>
                    <a:pt x="6387" y="7244"/>
                  </a:lnTo>
                  <a:lnTo>
                    <a:pt x="6006" y="8769"/>
                  </a:lnTo>
                  <a:lnTo>
                    <a:pt x="5434" y="10389"/>
                  </a:lnTo>
                  <a:lnTo>
                    <a:pt x="4862" y="11819"/>
                  </a:lnTo>
                  <a:lnTo>
                    <a:pt x="4195" y="13344"/>
                  </a:lnTo>
                  <a:lnTo>
                    <a:pt x="3146" y="15536"/>
                  </a:lnTo>
                  <a:lnTo>
                    <a:pt x="2098" y="17824"/>
                  </a:lnTo>
                  <a:lnTo>
                    <a:pt x="287" y="22399"/>
                  </a:lnTo>
                  <a:lnTo>
                    <a:pt x="1" y="23161"/>
                  </a:lnTo>
                  <a:lnTo>
                    <a:pt x="1" y="23352"/>
                  </a:lnTo>
                  <a:lnTo>
                    <a:pt x="1" y="23543"/>
                  </a:lnTo>
                  <a:lnTo>
                    <a:pt x="96" y="23733"/>
                  </a:lnTo>
                  <a:lnTo>
                    <a:pt x="287" y="23829"/>
                  </a:lnTo>
                  <a:lnTo>
                    <a:pt x="477" y="23924"/>
                  </a:lnTo>
                  <a:lnTo>
                    <a:pt x="668" y="23924"/>
                  </a:lnTo>
                  <a:lnTo>
                    <a:pt x="859" y="23829"/>
                  </a:lnTo>
                  <a:lnTo>
                    <a:pt x="1049" y="23733"/>
                  </a:lnTo>
                  <a:lnTo>
                    <a:pt x="1717" y="22971"/>
                  </a:lnTo>
                  <a:lnTo>
                    <a:pt x="6482" y="16680"/>
                  </a:lnTo>
                  <a:lnTo>
                    <a:pt x="7626" y="15441"/>
                  </a:lnTo>
                  <a:lnTo>
                    <a:pt x="8865" y="14202"/>
                  </a:lnTo>
                  <a:lnTo>
                    <a:pt x="10390" y="12677"/>
                  </a:lnTo>
                  <a:lnTo>
                    <a:pt x="11248" y="12010"/>
                  </a:lnTo>
                  <a:lnTo>
                    <a:pt x="12106" y="11342"/>
                  </a:lnTo>
                  <a:lnTo>
                    <a:pt x="12392" y="10961"/>
                  </a:lnTo>
                  <a:lnTo>
                    <a:pt x="12773" y="10580"/>
                  </a:lnTo>
                  <a:lnTo>
                    <a:pt x="12964" y="10199"/>
                  </a:lnTo>
                  <a:lnTo>
                    <a:pt x="12964" y="9722"/>
                  </a:lnTo>
                  <a:lnTo>
                    <a:pt x="12868" y="9150"/>
                  </a:lnTo>
                  <a:lnTo>
                    <a:pt x="12582" y="8292"/>
                  </a:lnTo>
                  <a:lnTo>
                    <a:pt x="11534" y="5910"/>
                  </a:lnTo>
                  <a:lnTo>
                    <a:pt x="9723" y="1335"/>
                  </a:lnTo>
                  <a:lnTo>
                    <a:pt x="9342" y="477"/>
                  </a:lnTo>
                  <a:lnTo>
                    <a:pt x="9056" y="96"/>
                  </a:lnTo>
                  <a:lnTo>
                    <a:pt x="8865" y="0"/>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27"/>
            <p:cNvSpPr/>
            <p:nvPr/>
          </p:nvSpPr>
          <p:spPr>
            <a:xfrm>
              <a:off x="6254775" y="2469075"/>
              <a:ext cx="152525" cy="159675"/>
            </a:xfrm>
            <a:custGeom>
              <a:avLst/>
              <a:gdLst/>
              <a:ahLst/>
              <a:cxnLst/>
              <a:rect l="l" t="t" r="r" b="b"/>
              <a:pathLst>
                <a:path w="6101" h="6387" extrusionOk="0">
                  <a:moveTo>
                    <a:pt x="2098" y="0"/>
                  </a:moveTo>
                  <a:lnTo>
                    <a:pt x="1621" y="96"/>
                  </a:lnTo>
                  <a:lnTo>
                    <a:pt x="1240" y="382"/>
                  </a:lnTo>
                  <a:lnTo>
                    <a:pt x="859" y="763"/>
                  </a:lnTo>
                  <a:lnTo>
                    <a:pt x="382" y="1335"/>
                  </a:lnTo>
                  <a:lnTo>
                    <a:pt x="96" y="2097"/>
                  </a:lnTo>
                  <a:lnTo>
                    <a:pt x="1" y="2860"/>
                  </a:lnTo>
                  <a:lnTo>
                    <a:pt x="96" y="3622"/>
                  </a:lnTo>
                  <a:lnTo>
                    <a:pt x="287" y="4290"/>
                  </a:lnTo>
                  <a:lnTo>
                    <a:pt x="668" y="4957"/>
                  </a:lnTo>
                  <a:lnTo>
                    <a:pt x="1144" y="5529"/>
                  </a:lnTo>
                  <a:lnTo>
                    <a:pt x="1716" y="5910"/>
                  </a:lnTo>
                  <a:lnTo>
                    <a:pt x="2479" y="6196"/>
                  </a:lnTo>
                  <a:lnTo>
                    <a:pt x="3337" y="6386"/>
                  </a:lnTo>
                  <a:lnTo>
                    <a:pt x="4004" y="6386"/>
                  </a:lnTo>
                  <a:lnTo>
                    <a:pt x="4576" y="6196"/>
                  </a:lnTo>
                  <a:lnTo>
                    <a:pt x="5148" y="5815"/>
                  </a:lnTo>
                  <a:lnTo>
                    <a:pt x="5529" y="5243"/>
                  </a:lnTo>
                  <a:lnTo>
                    <a:pt x="5910" y="4480"/>
                  </a:lnTo>
                  <a:lnTo>
                    <a:pt x="6101" y="3527"/>
                  </a:lnTo>
                  <a:lnTo>
                    <a:pt x="6101" y="2764"/>
                  </a:lnTo>
                  <a:lnTo>
                    <a:pt x="5910" y="2097"/>
                  </a:lnTo>
                  <a:lnTo>
                    <a:pt x="5624" y="1430"/>
                  </a:lnTo>
                  <a:lnTo>
                    <a:pt x="5052" y="858"/>
                  </a:lnTo>
                  <a:lnTo>
                    <a:pt x="4480" y="477"/>
                  </a:lnTo>
                  <a:lnTo>
                    <a:pt x="3909" y="191"/>
                  </a:lnTo>
                  <a:lnTo>
                    <a:pt x="3241"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27"/>
            <p:cNvSpPr/>
            <p:nvPr/>
          </p:nvSpPr>
          <p:spPr>
            <a:xfrm>
              <a:off x="6443025" y="2981375"/>
              <a:ext cx="50075" cy="54850"/>
            </a:xfrm>
            <a:custGeom>
              <a:avLst/>
              <a:gdLst/>
              <a:ahLst/>
              <a:cxnLst/>
              <a:rect l="l" t="t" r="r" b="b"/>
              <a:pathLst>
                <a:path w="2003" h="2194" extrusionOk="0">
                  <a:moveTo>
                    <a:pt x="572" y="1"/>
                  </a:moveTo>
                  <a:lnTo>
                    <a:pt x="382" y="287"/>
                  </a:lnTo>
                  <a:lnTo>
                    <a:pt x="96" y="859"/>
                  </a:lnTo>
                  <a:lnTo>
                    <a:pt x="0" y="1335"/>
                  </a:lnTo>
                  <a:lnTo>
                    <a:pt x="96" y="1812"/>
                  </a:lnTo>
                  <a:lnTo>
                    <a:pt x="191" y="2098"/>
                  </a:lnTo>
                  <a:lnTo>
                    <a:pt x="477" y="2193"/>
                  </a:lnTo>
                  <a:lnTo>
                    <a:pt x="1144" y="2098"/>
                  </a:lnTo>
                  <a:lnTo>
                    <a:pt x="1430" y="2002"/>
                  </a:lnTo>
                  <a:lnTo>
                    <a:pt x="1621" y="1907"/>
                  </a:lnTo>
                  <a:lnTo>
                    <a:pt x="1716" y="1716"/>
                  </a:lnTo>
                  <a:lnTo>
                    <a:pt x="1907" y="1240"/>
                  </a:lnTo>
                  <a:lnTo>
                    <a:pt x="2002" y="763"/>
                  </a:lnTo>
                  <a:lnTo>
                    <a:pt x="1907" y="477"/>
                  </a:lnTo>
                  <a:lnTo>
                    <a:pt x="1716" y="287"/>
                  </a:lnTo>
                  <a:lnTo>
                    <a:pt x="1335" y="96"/>
                  </a:lnTo>
                  <a:lnTo>
                    <a:pt x="858"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27"/>
            <p:cNvSpPr/>
            <p:nvPr/>
          </p:nvSpPr>
          <p:spPr>
            <a:xfrm>
              <a:off x="6304825" y="2726425"/>
              <a:ext cx="26225" cy="38150"/>
            </a:xfrm>
            <a:custGeom>
              <a:avLst/>
              <a:gdLst/>
              <a:ahLst/>
              <a:cxnLst/>
              <a:rect l="l" t="t" r="r" b="b"/>
              <a:pathLst>
                <a:path w="1049" h="1526" extrusionOk="0">
                  <a:moveTo>
                    <a:pt x="858" y="0"/>
                  </a:moveTo>
                  <a:lnTo>
                    <a:pt x="191" y="477"/>
                  </a:lnTo>
                  <a:lnTo>
                    <a:pt x="96" y="572"/>
                  </a:lnTo>
                  <a:lnTo>
                    <a:pt x="0" y="763"/>
                  </a:lnTo>
                  <a:lnTo>
                    <a:pt x="96" y="858"/>
                  </a:lnTo>
                  <a:lnTo>
                    <a:pt x="191" y="1049"/>
                  </a:lnTo>
                  <a:lnTo>
                    <a:pt x="572" y="1430"/>
                  </a:lnTo>
                  <a:lnTo>
                    <a:pt x="858" y="1525"/>
                  </a:lnTo>
                  <a:lnTo>
                    <a:pt x="953" y="1335"/>
                  </a:lnTo>
                  <a:lnTo>
                    <a:pt x="1049" y="953"/>
                  </a:lnTo>
                  <a:lnTo>
                    <a:pt x="1049" y="763"/>
                  </a:lnTo>
                  <a:lnTo>
                    <a:pt x="1049" y="191"/>
                  </a:lnTo>
                  <a:lnTo>
                    <a:pt x="104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27"/>
            <p:cNvSpPr/>
            <p:nvPr/>
          </p:nvSpPr>
          <p:spPr>
            <a:xfrm>
              <a:off x="7308000" y="2278450"/>
              <a:ext cx="73875" cy="97725"/>
            </a:xfrm>
            <a:custGeom>
              <a:avLst/>
              <a:gdLst/>
              <a:ahLst/>
              <a:cxnLst/>
              <a:rect l="l" t="t" r="r" b="b"/>
              <a:pathLst>
                <a:path w="2955" h="3909" extrusionOk="0">
                  <a:moveTo>
                    <a:pt x="1907" y="0"/>
                  </a:moveTo>
                  <a:lnTo>
                    <a:pt x="1716" y="96"/>
                  </a:lnTo>
                  <a:lnTo>
                    <a:pt x="1049" y="572"/>
                  </a:lnTo>
                  <a:lnTo>
                    <a:pt x="382" y="1049"/>
                  </a:lnTo>
                  <a:lnTo>
                    <a:pt x="96" y="1430"/>
                  </a:lnTo>
                  <a:lnTo>
                    <a:pt x="0" y="1716"/>
                  </a:lnTo>
                  <a:lnTo>
                    <a:pt x="96" y="2097"/>
                  </a:lnTo>
                  <a:lnTo>
                    <a:pt x="382" y="2478"/>
                  </a:lnTo>
                  <a:lnTo>
                    <a:pt x="667" y="2669"/>
                  </a:lnTo>
                  <a:lnTo>
                    <a:pt x="2097" y="3432"/>
                  </a:lnTo>
                  <a:lnTo>
                    <a:pt x="2955" y="3908"/>
                  </a:lnTo>
                  <a:lnTo>
                    <a:pt x="2955" y="382"/>
                  </a:lnTo>
                  <a:lnTo>
                    <a:pt x="2574" y="191"/>
                  </a:lnTo>
                  <a:lnTo>
                    <a:pt x="2193" y="96"/>
                  </a:lnTo>
                  <a:lnTo>
                    <a:pt x="1907"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27"/>
            <p:cNvSpPr/>
            <p:nvPr/>
          </p:nvSpPr>
          <p:spPr>
            <a:xfrm>
              <a:off x="6819525" y="3350725"/>
              <a:ext cx="562350" cy="340775"/>
            </a:xfrm>
            <a:custGeom>
              <a:avLst/>
              <a:gdLst/>
              <a:ahLst/>
              <a:cxnLst/>
              <a:rect l="l" t="t" r="r" b="b"/>
              <a:pathLst>
                <a:path w="22494" h="13631" extrusionOk="0">
                  <a:moveTo>
                    <a:pt x="4861" y="0"/>
                  </a:moveTo>
                  <a:lnTo>
                    <a:pt x="4384" y="96"/>
                  </a:lnTo>
                  <a:lnTo>
                    <a:pt x="4003" y="382"/>
                  </a:lnTo>
                  <a:lnTo>
                    <a:pt x="953" y="3050"/>
                  </a:lnTo>
                  <a:lnTo>
                    <a:pt x="667" y="3432"/>
                  </a:lnTo>
                  <a:lnTo>
                    <a:pt x="381" y="3813"/>
                  </a:lnTo>
                  <a:lnTo>
                    <a:pt x="191" y="4194"/>
                  </a:lnTo>
                  <a:lnTo>
                    <a:pt x="0" y="4575"/>
                  </a:lnTo>
                  <a:lnTo>
                    <a:pt x="0" y="4861"/>
                  </a:lnTo>
                  <a:lnTo>
                    <a:pt x="0" y="5147"/>
                  </a:lnTo>
                  <a:lnTo>
                    <a:pt x="95" y="5433"/>
                  </a:lnTo>
                  <a:lnTo>
                    <a:pt x="286" y="5719"/>
                  </a:lnTo>
                  <a:lnTo>
                    <a:pt x="477" y="6005"/>
                  </a:lnTo>
                  <a:lnTo>
                    <a:pt x="858" y="6196"/>
                  </a:lnTo>
                  <a:lnTo>
                    <a:pt x="1430" y="6577"/>
                  </a:lnTo>
                  <a:lnTo>
                    <a:pt x="2002" y="6863"/>
                  </a:lnTo>
                  <a:lnTo>
                    <a:pt x="3336" y="7340"/>
                  </a:lnTo>
                  <a:lnTo>
                    <a:pt x="6195" y="8388"/>
                  </a:lnTo>
                  <a:lnTo>
                    <a:pt x="9150" y="9246"/>
                  </a:lnTo>
                  <a:lnTo>
                    <a:pt x="11438" y="9913"/>
                  </a:lnTo>
                  <a:lnTo>
                    <a:pt x="13630" y="10676"/>
                  </a:lnTo>
                  <a:lnTo>
                    <a:pt x="15822" y="11629"/>
                  </a:lnTo>
                  <a:lnTo>
                    <a:pt x="18014" y="12772"/>
                  </a:lnTo>
                  <a:lnTo>
                    <a:pt x="18872" y="13154"/>
                  </a:lnTo>
                  <a:lnTo>
                    <a:pt x="19825" y="13535"/>
                  </a:lnTo>
                  <a:lnTo>
                    <a:pt x="20206" y="13630"/>
                  </a:lnTo>
                  <a:lnTo>
                    <a:pt x="20492" y="13630"/>
                  </a:lnTo>
                  <a:lnTo>
                    <a:pt x="21064" y="13440"/>
                  </a:lnTo>
                  <a:lnTo>
                    <a:pt x="21350" y="13154"/>
                  </a:lnTo>
                  <a:lnTo>
                    <a:pt x="22113" y="12296"/>
                  </a:lnTo>
                  <a:lnTo>
                    <a:pt x="22494" y="11724"/>
                  </a:lnTo>
                  <a:lnTo>
                    <a:pt x="22494" y="10676"/>
                  </a:lnTo>
                  <a:lnTo>
                    <a:pt x="22208" y="10390"/>
                  </a:lnTo>
                  <a:lnTo>
                    <a:pt x="21827" y="10008"/>
                  </a:lnTo>
                  <a:lnTo>
                    <a:pt x="19635" y="8293"/>
                  </a:lnTo>
                  <a:lnTo>
                    <a:pt x="18491" y="7530"/>
                  </a:lnTo>
                  <a:lnTo>
                    <a:pt x="17347" y="6768"/>
                  </a:lnTo>
                  <a:lnTo>
                    <a:pt x="13535" y="4480"/>
                  </a:lnTo>
                  <a:lnTo>
                    <a:pt x="11628" y="3432"/>
                  </a:lnTo>
                  <a:lnTo>
                    <a:pt x="9627" y="2383"/>
                  </a:lnTo>
                  <a:lnTo>
                    <a:pt x="8197" y="1621"/>
                  </a:lnTo>
                  <a:lnTo>
                    <a:pt x="6672" y="668"/>
                  </a:lnTo>
                  <a:lnTo>
                    <a:pt x="5814" y="191"/>
                  </a:lnTo>
                  <a:lnTo>
                    <a:pt x="5338" y="96"/>
                  </a:lnTo>
                  <a:lnTo>
                    <a:pt x="4861"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27"/>
            <p:cNvSpPr/>
            <p:nvPr/>
          </p:nvSpPr>
          <p:spPr>
            <a:xfrm>
              <a:off x="6926750" y="2240325"/>
              <a:ext cx="88175" cy="78650"/>
            </a:xfrm>
            <a:custGeom>
              <a:avLst/>
              <a:gdLst/>
              <a:ahLst/>
              <a:cxnLst/>
              <a:rect l="l" t="t" r="r" b="b"/>
              <a:pathLst>
                <a:path w="3527" h="3146" extrusionOk="0">
                  <a:moveTo>
                    <a:pt x="572" y="0"/>
                  </a:moveTo>
                  <a:lnTo>
                    <a:pt x="191" y="191"/>
                  </a:lnTo>
                  <a:lnTo>
                    <a:pt x="95" y="572"/>
                  </a:lnTo>
                  <a:lnTo>
                    <a:pt x="0" y="1144"/>
                  </a:lnTo>
                  <a:lnTo>
                    <a:pt x="191" y="2478"/>
                  </a:lnTo>
                  <a:lnTo>
                    <a:pt x="286" y="2669"/>
                  </a:lnTo>
                  <a:lnTo>
                    <a:pt x="477" y="2955"/>
                  </a:lnTo>
                  <a:lnTo>
                    <a:pt x="667" y="3146"/>
                  </a:lnTo>
                  <a:lnTo>
                    <a:pt x="953" y="3146"/>
                  </a:lnTo>
                  <a:lnTo>
                    <a:pt x="1335" y="3050"/>
                  </a:lnTo>
                  <a:lnTo>
                    <a:pt x="1716" y="2764"/>
                  </a:lnTo>
                  <a:lnTo>
                    <a:pt x="2002" y="2383"/>
                  </a:lnTo>
                  <a:lnTo>
                    <a:pt x="2288" y="2097"/>
                  </a:lnTo>
                  <a:lnTo>
                    <a:pt x="3336" y="858"/>
                  </a:lnTo>
                  <a:lnTo>
                    <a:pt x="3431" y="668"/>
                  </a:lnTo>
                  <a:lnTo>
                    <a:pt x="3527" y="382"/>
                  </a:lnTo>
                  <a:lnTo>
                    <a:pt x="3431" y="191"/>
                  </a:lnTo>
                  <a:lnTo>
                    <a:pt x="3336" y="96"/>
                  </a:lnTo>
                  <a:lnTo>
                    <a:pt x="314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27"/>
            <p:cNvSpPr/>
            <p:nvPr/>
          </p:nvSpPr>
          <p:spPr>
            <a:xfrm>
              <a:off x="6533575" y="3095750"/>
              <a:ext cx="150150" cy="204950"/>
            </a:xfrm>
            <a:custGeom>
              <a:avLst/>
              <a:gdLst/>
              <a:ahLst/>
              <a:cxnLst/>
              <a:rect l="l" t="t" r="r" b="b"/>
              <a:pathLst>
                <a:path w="6006" h="8198" extrusionOk="0">
                  <a:moveTo>
                    <a:pt x="1621" y="1"/>
                  </a:moveTo>
                  <a:lnTo>
                    <a:pt x="1049" y="191"/>
                  </a:lnTo>
                  <a:lnTo>
                    <a:pt x="668" y="477"/>
                  </a:lnTo>
                  <a:lnTo>
                    <a:pt x="286" y="954"/>
                  </a:lnTo>
                  <a:lnTo>
                    <a:pt x="96" y="1431"/>
                  </a:lnTo>
                  <a:lnTo>
                    <a:pt x="0" y="2002"/>
                  </a:lnTo>
                  <a:lnTo>
                    <a:pt x="0" y="2670"/>
                  </a:lnTo>
                  <a:lnTo>
                    <a:pt x="96" y="2765"/>
                  </a:lnTo>
                  <a:lnTo>
                    <a:pt x="572" y="6196"/>
                  </a:lnTo>
                  <a:lnTo>
                    <a:pt x="668" y="6863"/>
                  </a:lnTo>
                  <a:lnTo>
                    <a:pt x="858" y="7626"/>
                  </a:lnTo>
                  <a:lnTo>
                    <a:pt x="1049" y="7912"/>
                  </a:lnTo>
                  <a:lnTo>
                    <a:pt x="1335" y="8103"/>
                  </a:lnTo>
                  <a:lnTo>
                    <a:pt x="1716" y="8198"/>
                  </a:lnTo>
                  <a:lnTo>
                    <a:pt x="2097" y="8103"/>
                  </a:lnTo>
                  <a:lnTo>
                    <a:pt x="2383" y="8007"/>
                  </a:lnTo>
                  <a:lnTo>
                    <a:pt x="2669" y="7912"/>
                  </a:lnTo>
                  <a:lnTo>
                    <a:pt x="5433" y="5815"/>
                  </a:lnTo>
                  <a:lnTo>
                    <a:pt x="5719" y="5529"/>
                  </a:lnTo>
                  <a:lnTo>
                    <a:pt x="5910" y="5243"/>
                  </a:lnTo>
                  <a:lnTo>
                    <a:pt x="6005" y="4957"/>
                  </a:lnTo>
                  <a:lnTo>
                    <a:pt x="6005" y="4576"/>
                  </a:lnTo>
                  <a:lnTo>
                    <a:pt x="5910" y="2384"/>
                  </a:lnTo>
                  <a:lnTo>
                    <a:pt x="5910" y="2002"/>
                  </a:lnTo>
                  <a:lnTo>
                    <a:pt x="5719" y="1621"/>
                  </a:lnTo>
                  <a:lnTo>
                    <a:pt x="5529" y="1240"/>
                  </a:lnTo>
                  <a:lnTo>
                    <a:pt x="5243" y="1049"/>
                  </a:lnTo>
                  <a:lnTo>
                    <a:pt x="4099" y="382"/>
                  </a:lnTo>
                  <a:lnTo>
                    <a:pt x="3527" y="191"/>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27"/>
            <p:cNvSpPr/>
            <p:nvPr/>
          </p:nvSpPr>
          <p:spPr>
            <a:xfrm>
              <a:off x="6702750" y="2395200"/>
              <a:ext cx="183500" cy="195425"/>
            </a:xfrm>
            <a:custGeom>
              <a:avLst/>
              <a:gdLst/>
              <a:ahLst/>
              <a:cxnLst/>
              <a:rect l="l" t="t" r="r" b="b"/>
              <a:pathLst>
                <a:path w="7340" h="7817" extrusionOk="0">
                  <a:moveTo>
                    <a:pt x="3909" y="1"/>
                  </a:moveTo>
                  <a:lnTo>
                    <a:pt x="3432" y="96"/>
                  </a:lnTo>
                  <a:lnTo>
                    <a:pt x="3051" y="191"/>
                  </a:lnTo>
                  <a:lnTo>
                    <a:pt x="2193" y="573"/>
                  </a:lnTo>
                  <a:lnTo>
                    <a:pt x="1430" y="1049"/>
                  </a:lnTo>
                  <a:lnTo>
                    <a:pt x="763" y="1716"/>
                  </a:lnTo>
                  <a:lnTo>
                    <a:pt x="287" y="2479"/>
                  </a:lnTo>
                  <a:lnTo>
                    <a:pt x="1" y="3337"/>
                  </a:lnTo>
                  <a:lnTo>
                    <a:pt x="1" y="4099"/>
                  </a:lnTo>
                  <a:lnTo>
                    <a:pt x="96" y="5243"/>
                  </a:lnTo>
                  <a:lnTo>
                    <a:pt x="382" y="6101"/>
                  </a:lnTo>
                  <a:lnTo>
                    <a:pt x="858" y="6863"/>
                  </a:lnTo>
                  <a:lnTo>
                    <a:pt x="1049" y="7149"/>
                  </a:lnTo>
                  <a:lnTo>
                    <a:pt x="1430" y="7435"/>
                  </a:lnTo>
                  <a:lnTo>
                    <a:pt x="1716" y="7626"/>
                  </a:lnTo>
                  <a:lnTo>
                    <a:pt x="2098" y="7721"/>
                  </a:lnTo>
                  <a:lnTo>
                    <a:pt x="2574" y="7816"/>
                  </a:lnTo>
                  <a:lnTo>
                    <a:pt x="2955" y="7816"/>
                  </a:lnTo>
                  <a:lnTo>
                    <a:pt x="3909" y="7721"/>
                  </a:lnTo>
                  <a:lnTo>
                    <a:pt x="5052" y="7340"/>
                  </a:lnTo>
                  <a:lnTo>
                    <a:pt x="5815" y="6959"/>
                  </a:lnTo>
                  <a:lnTo>
                    <a:pt x="6482" y="6387"/>
                  </a:lnTo>
                  <a:lnTo>
                    <a:pt x="6959" y="5624"/>
                  </a:lnTo>
                  <a:lnTo>
                    <a:pt x="7244" y="4766"/>
                  </a:lnTo>
                  <a:lnTo>
                    <a:pt x="7340" y="3909"/>
                  </a:lnTo>
                  <a:lnTo>
                    <a:pt x="7244" y="3146"/>
                  </a:lnTo>
                  <a:lnTo>
                    <a:pt x="7054" y="2384"/>
                  </a:lnTo>
                  <a:lnTo>
                    <a:pt x="6768" y="1621"/>
                  </a:lnTo>
                  <a:lnTo>
                    <a:pt x="6387" y="1049"/>
                  </a:lnTo>
                  <a:lnTo>
                    <a:pt x="6005" y="668"/>
                  </a:lnTo>
                  <a:lnTo>
                    <a:pt x="5434" y="382"/>
                  </a:lnTo>
                  <a:lnTo>
                    <a:pt x="4862" y="191"/>
                  </a:lnTo>
                  <a:lnTo>
                    <a:pt x="4385" y="96"/>
                  </a:lnTo>
                  <a:lnTo>
                    <a:pt x="3909" y="1"/>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27"/>
            <p:cNvSpPr/>
            <p:nvPr/>
          </p:nvSpPr>
          <p:spPr>
            <a:xfrm>
              <a:off x="6559775" y="2583450"/>
              <a:ext cx="45300" cy="35775"/>
            </a:xfrm>
            <a:custGeom>
              <a:avLst/>
              <a:gdLst/>
              <a:ahLst/>
              <a:cxnLst/>
              <a:rect l="l" t="t" r="r" b="b"/>
              <a:pathLst>
                <a:path w="1812" h="1431" extrusionOk="0">
                  <a:moveTo>
                    <a:pt x="573" y="0"/>
                  </a:moveTo>
                  <a:lnTo>
                    <a:pt x="477" y="96"/>
                  </a:lnTo>
                  <a:lnTo>
                    <a:pt x="287" y="191"/>
                  </a:lnTo>
                  <a:lnTo>
                    <a:pt x="191" y="382"/>
                  </a:lnTo>
                  <a:lnTo>
                    <a:pt x="96" y="954"/>
                  </a:lnTo>
                  <a:lnTo>
                    <a:pt x="1" y="1049"/>
                  </a:lnTo>
                  <a:lnTo>
                    <a:pt x="96" y="1240"/>
                  </a:lnTo>
                  <a:lnTo>
                    <a:pt x="96" y="1335"/>
                  </a:lnTo>
                  <a:lnTo>
                    <a:pt x="287" y="1430"/>
                  </a:lnTo>
                  <a:lnTo>
                    <a:pt x="382" y="1430"/>
                  </a:lnTo>
                  <a:lnTo>
                    <a:pt x="859" y="1240"/>
                  </a:lnTo>
                  <a:lnTo>
                    <a:pt x="954" y="1144"/>
                  </a:lnTo>
                  <a:lnTo>
                    <a:pt x="1621" y="858"/>
                  </a:lnTo>
                  <a:lnTo>
                    <a:pt x="1812" y="668"/>
                  </a:lnTo>
                  <a:lnTo>
                    <a:pt x="1812" y="572"/>
                  </a:lnTo>
                  <a:lnTo>
                    <a:pt x="1716" y="477"/>
                  </a:lnTo>
                  <a:lnTo>
                    <a:pt x="859" y="96"/>
                  </a:lnTo>
                  <a:lnTo>
                    <a:pt x="57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27"/>
            <p:cNvSpPr/>
            <p:nvPr/>
          </p:nvSpPr>
          <p:spPr>
            <a:xfrm>
              <a:off x="6843350" y="2950400"/>
              <a:ext cx="176350" cy="133475"/>
            </a:xfrm>
            <a:custGeom>
              <a:avLst/>
              <a:gdLst/>
              <a:ahLst/>
              <a:cxnLst/>
              <a:rect l="l" t="t" r="r" b="b"/>
              <a:pathLst>
                <a:path w="7054" h="5339" extrusionOk="0">
                  <a:moveTo>
                    <a:pt x="6291" y="1"/>
                  </a:moveTo>
                  <a:lnTo>
                    <a:pt x="5338" y="287"/>
                  </a:lnTo>
                  <a:lnTo>
                    <a:pt x="4480" y="668"/>
                  </a:lnTo>
                  <a:lnTo>
                    <a:pt x="3050" y="1335"/>
                  </a:lnTo>
                  <a:lnTo>
                    <a:pt x="1716" y="2002"/>
                  </a:lnTo>
                  <a:lnTo>
                    <a:pt x="667" y="2479"/>
                  </a:lnTo>
                  <a:lnTo>
                    <a:pt x="286" y="2670"/>
                  </a:lnTo>
                  <a:lnTo>
                    <a:pt x="95" y="2860"/>
                  </a:lnTo>
                  <a:lnTo>
                    <a:pt x="0" y="3241"/>
                  </a:lnTo>
                  <a:lnTo>
                    <a:pt x="191" y="4576"/>
                  </a:lnTo>
                  <a:lnTo>
                    <a:pt x="286" y="4862"/>
                  </a:lnTo>
                  <a:lnTo>
                    <a:pt x="381" y="5148"/>
                  </a:lnTo>
                  <a:lnTo>
                    <a:pt x="572" y="5243"/>
                  </a:lnTo>
                  <a:lnTo>
                    <a:pt x="763" y="5338"/>
                  </a:lnTo>
                  <a:lnTo>
                    <a:pt x="1049" y="5243"/>
                  </a:lnTo>
                  <a:lnTo>
                    <a:pt x="1430" y="5052"/>
                  </a:lnTo>
                  <a:lnTo>
                    <a:pt x="1811" y="4766"/>
                  </a:lnTo>
                  <a:lnTo>
                    <a:pt x="3527" y="3527"/>
                  </a:lnTo>
                  <a:lnTo>
                    <a:pt x="4861" y="2479"/>
                  </a:lnTo>
                  <a:lnTo>
                    <a:pt x="5528" y="2098"/>
                  </a:lnTo>
                  <a:lnTo>
                    <a:pt x="6291" y="1716"/>
                  </a:lnTo>
                  <a:lnTo>
                    <a:pt x="6863" y="1335"/>
                  </a:lnTo>
                  <a:lnTo>
                    <a:pt x="7053" y="1144"/>
                  </a:lnTo>
                  <a:lnTo>
                    <a:pt x="7053" y="763"/>
                  </a:lnTo>
                  <a:lnTo>
                    <a:pt x="6958" y="382"/>
                  </a:lnTo>
                  <a:lnTo>
                    <a:pt x="6863" y="191"/>
                  </a:lnTo>
                  <a:lnTo>
                    <a:pt x="676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27"/>
            <p:cNvSpPr/>
            <p:nvPr/>
          </p:nvSpPr>
          <p:spPr>
            <a:xfrm>
              <a:off x="7112600" y="2955175"/>
              <a:ext cx="107250" cy="128700"/>
            </a:xfrm>
            <a:custGeom>
              <a:avLst/>
              <a:gdLst/>
              <a:ahLst/>
              <a:cxnLst/>
              <a:rect l="l" t="t" r="r" b="b"/>
              <a:pathLst>
                <a:path w="4290" h="5148" extrusionOk="0">
                  <a:moveTo>
                    <a:pt x="2002" y="0"/>
                  </a:moveTo>
                  <a:lnTo>
                    <a:pt x="1716" y="191"/>
                  </a:lnTo>
                  <a:lnTo>
                    <a:pt x="477" y="1239"/>
                  </a:lnTo>
                  <a:lnTo>
                    <a:pt x="96" y="1716"/>
                  </a:lnTo>
                  <a:lnTo>
                    <a:pt x="1" y="2193"/>
                  </a:lnTo>
                  <a:lnTo>
                    <a:pt x="1" y="2574"/>
                  </a:lnTo>
                  <a:lnTo>
                    <a:pt x="382" y="3622"/>
                  </a:lnTo>
                  <a:lnTo>
                    <a:pt x="858" y="4671"/>
                  </a:lnTo>
                  <a:lnTo>
                    <a:pt x="1049" y="4957"/>
                  </a:lnTo>
                  <a:lnTo>
                    <a:pt x="1240" y="5147"/>
                  </a:lnTo>
                  <a:lnTo>
                    <a:pt x="1907" y="5147"/>
                  </a:lnTo>
                  <a:lnTo>
                    <a:pt x="2860" y="4861"/>
                  </a:lnTo>
                  <a:lnTo>
                    <a:pt x="3718" y="4480"/>
                  </a:lnTo>
                  <a:lnTo>
                    <a:pt x="4004" y="4289"/>
                  </a:lnTo>
                  <a:lnTo>
                    <a:pt x="4194" y="4099"/>
                  </a:lnTo>
                  <a:lnTo>
                    <a:pt x="4290" y="3813"/>
                  </a:lnTo>
                  <a:lnTo>
                    <a:pt x="4290" y="3432"/>
                  </a:lnTo>
                  <a:lnTo>
                    <a:pt x="4194" y="2764"/>
                  </a:lnTo>
                  <a:lnTo>
                    <a:pt x="4004" y="2097"/>
                  </a:lnTo>
                  <a:lnTo>
                    <a:pt x="3813" y="1525"/>
                  </a:lnTo>
                  <a:lnTo>
                    <a:pt x="3527" y="1049"/>
                  </a:lnTo>
                  <a:lnTo>
                    <a:pt x="3146" y="668"/>
                  </a:lnTo>
                  <a:lnTo>
                    <a:pt x="2765" y="286"/>
                  </a:lnTo>
                  <a:lnTo>
                    <a:pt x="2574" y="96"/>
                  </a:lnTo>
                  <a:lnTo>
                    <a:pt x="22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27"/>
            <p:cNvSpPr/>
            <p:nvPr/>
          </p:nvSpPr>
          <p:spPr>
            <a:xfrm>
              <a:off x="7031575" y="2528650"/>
              <a:ext cx="57225" cy="64350"/>
            </a:xfrm>
            <a:custGeom>
              <a:avLst/>
              <a:gdLst/>
              <a:ahLst/>
              <a:cxnLst/>
              <a:rect l="l" t="t" r="r" b="b"/>
              <a:pathLst>
                <a:path w="2289" h="2574" extrusionOk="0">
                  <a:moveTo>
                    <a:pt x="1049" y="0"/>
                  </a:moveTo>
                  <a:lnTo>
                    <a:pt x="954" y="96"/>
                  </a:lnTo>
                  <a:lnTo>
                    <a:pt x="287" y="667"/>
                  </a:lnTo>
                  <a:lnTo>
                    <a:pt x="96" y="858"/>
                  </a:lnTo>
                  <a:lnTo>
                    <a:pt x="1" y="1049"/>
                  </a:lnTo>
                  <a:lnTo>
                    <a:pt x="1" y="1335"/>
                  </a:lnTo>
                  <a:lnTo>
                    <a:pt x="192" y="1811"/>
                  </a:lnTo>
                  <a:lnTo>
                    <a:pt x="477" y="2383"/>
                  </a:lnTo>
                  <a:lnTo>
                    <a:pt x="668" y="2574"/>
                  </a:lnTo>
                  <a:lnTo>
                    <a:pt x="1049" y="2574"/>
                  </a:lnTo>
                  <a:lnTo>
                    <a:pt x="1526" y="2478"/>
                  </a:lnTo>
                  <a:lnTo>
                    <a:pt x="2003" y="2288"/>
                  </a:lnTo>
                  <a:lnTo>
                    <a:pt x="2193" y="2097"/>
                  </a:lnTo>
                  <a:lnTo>
                    <a:pt x="2288" y="1907"/>
                  </a:lnTo>
                  <a:lnTo>
                    <a:pt x="2288" y="1716"/>
                  </a:lnTo>
                  <a:lnTo>
                    <a:pt x="2098" y="1049"/>
                  </a:lnTo>
                  <a:lnTo>
                    <a:pt x="1812" y="572"/>
                  </a:lnTo>
                  <a:lnTo>
                    <a:pt x="1526" y="96"/>
                  </a:lnTo>
                  <a:lnTo>
                    <a:pt x="1240"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27"/>
            <p:cNvSpPr/>
            <p:nvPr/>
          </p:nvSpPr>
          <p:spPr>
            <a:xfrm>
              <a:off x="7272250" y="2847950"/>
              <a:ext cx="71500" cy="64350"/>
            </a:xfrm>
            <a:custGeom>
              <a:avLst/>
              <a:gdLst/>
              <a:ahLst/>
              <a:cxnLst/>
              <a:rect l="l" t="t" r="r" b="b"/>
              <a:pathLst>
                <a:path w="2860" h="2574" extrusionOk="0">
                  <a:moveTo>
                    <a:pt x="2002" y="0"/>
                  </a:moveTo>
                  <a:lnTo>
                    <a:pt x="1716" y="96"/>
                  </a:lnTo>
                  <a:lnTo>
                    <a:pt x="1430" y="382"/>
                  </a:lnTo>
                  <a:lnTo>
                    <a:pt x="1144" y="667"/>
                  </a:lnTo>
                  <a:lnTo>
                    <a:pt x="954" y="953"/>
                  </a:lnTo>
                  <a:lnTo>
                    <a:pt x="191" y="2002"/>
                  </a:lnTo>
                  <a:lnTo>
                    <a:pt x="96" y="2097"/>
                  </a:lnTo>
                  <a:lnTo>
                    <a:pt x="1" y="2383"/>
                  </a:lnTo>
                  <a:lnTo>
                    <a:pt x="96" y="2478"/>
                  </a:lnTo>
                  <a:lnTo>
                    <a:pt x="287" y="2574"/>
                  </a:lnTo>
                  <a:lnTo>
                    <a:pt x="2479" y="2574"/>
                  </a:lnTo>
                  <a:lnTo>
                    <a:pt x="2669" y="2383"/>
                  </a:lnTo>
                  <a:lnTo>
                    <a:pt x="2860" y="2097"/>
                  </a:lnTo>
                  <a:lnTo>
                    <a:pt x="2860" y="1621"/>
                  </a:lnTo>
                  <a:lnTo>
                    <a:pt x="2669" y="572"/>
                  </a:lnTo>
                  <a:lnTo>
                    <a:pt x="2574" y="382"/>
                  </a:lnTo>
                  <a:lnTo>
                    <a:pt x="2479" y="191"/>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27"/>
            <p:cNvSpPr/>
            <p:nvPr/>
          </p:nvSpPr>
          <p:spPr>
            <a:xfrm>
              <a:off x="6993450" y="3160100"/>
              <a:ext cx="64375" cy="76275"/>
            </a:xfrm>
            <a:custGeom>
              <a:avLst/>
              <a:gdLst/>
              <a:ahLst/>
              <a:cxnLst/>
              <a:rect l="l" t="t" r="r" b="b"/>
              <a:pathLst>
                <a:path w="2575" h="3051" extrusionOk="0">
                  <a:moveTo>
                    <a:pt x="573" y="0"/>
                  </a:moveTo>
                  <a:lnTo>
                    <a:pt x="287" y="96"/>
                  </a:lnTo>
                  <a:lnTo>
                    <a:pt x="96" y="191"/>
                  </a:lnTo>
                  <a:lnTo>
                    <a:pt x="1" y="477"/>
                  </a:lnTo>
                  <a:lnTo>
                    <a:pt x="96" y="763"/>
                  </a:lnTo>
                  <a:lnTo>
                    <a:pt x="192" y="1144"/>
                  </a:lnTo>
                  <a:lnTo>
                    <a:pt x="382" y="1430"/>
                  </a:lnTo>
                  <a:lnTo>
                    <a:pt x="573" y="1716"/>
                  </a:lnTo>
                  <a:lnTo>
                    <a:pt x="1335" y="2764"/>
                  </a:lnTo>
                  <a:lnTo>
                    <a:pt x="1431" y="2955"/>
                  </a:lnTo>
                  <a:lnTo>
                    <a:pt x="1621" y="3050"/>
                  </a:lnTo>
                  <a:lnTo>
                    <a:pt x="1812" y="3050"/>
                  </a:lnTo>
                  <a:lnTo>
                    <a:pt x="2002" y="2955"/>
                  </a:lnTo>
                  <a:lnTo>
                    <a:pt x="2002" y="2764"/>
                  </a:lnTo>
                  <a:lnTo>
                    <a:pt x="2479" y="1239"/>
                  </a:lnTo>
                  <a:lnTo>
                    <a:pt x="2574" y="858"/>
                  </a:lnTo>
                  <a:lnTo>
                    <a:pt x="2479" y="477"/>
                  </a:lnTo>
                  <a:lnTo>
                    <a:pt x="2193" y="286"/>
                  </a:lnTo>
                  <a:lnTo>
                    <a:pt x="1812" y="191"/>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27"/>
            <p:cNvSpPr/>
            <p:nvPr/>
          </p:nvSpPr>
          <p:spPr>
            <a:xfrm>
              <a:off x="7274625" y="2516725"/>
              <a:ext cx="52450" cy="61975"/>
            </a:xfrm>
            <a:custGeom>
              <a:avLst/>
              <a:gdLst/>
              <a:ahLst/>
              <a:cxnLst/>
              <a:rect l="l" t="t" r="r" b="b"/>
              <a:pathLst>
                <a:path w="2098" h="2479" extrusionOk="0">
                  <a:moveTo>
                    <a:pt x="477" y="1"/>
                  </a:moveTo>
                  <a:lnTo>
                    <a:pt x="192" y="96"/>
                  </a:lnTo>
                  <a:lnTo>
                    <a:pt x="96" y="191"/>
                  </a:lnTo>
                  <a:lnTo>
                    <a:pt x="1" y="382"/>
                  </a:lnTo>
                  <a:lnTo>
                    <a:pt x="1" y="573"/>
                  </a:lnTo>
                  <a:lnTo>
                    <a:pt x="192" y="858"/>
                  </a:lnTo>
                  <a:lnTo>
                    <a:pt x="287" y="1144"/>
                  </a:lnTo>
                  <a:lnTo>
                    <a:pt x="477" y="1430"/>
                  </a:lnTo>
                  <a:lnTo>
                    <a:pt x="1049" y="2288"/>
                  </a:lnTo>
                  <a:lnTo>
                    <a:pt x="1335" y="2479"/>
                  </a:lnTo>
                  <a:lnTo>
                    <a:pt x="1431" y="2479"/>
                  </a:lnTo>
                  <a:lnTo>
                    <a:pt x="1621" y="2384"/>
                  </a:lnTo>
                  <a:lnTo>
                    <a:pt x="1621" y="2288"/>
                  </a:lnTo>
                  <a:lnTo>
                    <a:pt x="2002" y="954"/>
                  </a:lnTo>
                  <a:lnTo>
                    <a:pt x="2098" y="668"/>
                  </a:lnTo>
                  <a:lnTo>
                    <a:pt x="2002" y="382"/>
                  </a:lnTo>
                  <a:lnTo>
                    <a:pt x="1812" y="287"/>
                  </a:lnTo>
                  <a:lnTo>
                    <a:pt x="1526" y="96"/>
                  </a:lnTo>
                  <a:lnTo>
                    <a:pt x="57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27"/>
            <p:cNvSpPr/>
            <p:nvPr/>
          </p:nvSpPr>
          <p:spPr>
            <a:xfrm>
              <a:off x="6926750" y="2707350"/>
              <a:ext cx="83425" cy="83425"/>
            </a:xfrm>
            <a:custGeom>
              <a:avLst/>
              <a:gdLst/>
              <a:ahLst/>
              <a:cxnLst/>
              <a:rect l="l" t="t" r="r" b="b"/>
              <a:pathLst>
                <a:path w="3337" h="3337" extrusionOk="0">
                  <a:moveTo>
                    <a:pt x="1144" y="1"/>
                  </a:moveTo>
                  <a:lnTo>
                    <a:pt x="763" y="96"/>
                  </a:lnTo>
                  <a:lnTo>
                    <a:pt x="477" y="287"/>
                  </a:lnTo>
                  <a:lnTo>
                    <a:pt x="191" y="573"/>
                  </a:lnTo>
                  <a:lnTo>
                    <a:pt x="95" y="954"/>
                  </a:lnTo>
                  <a:lnTo>
                    <a:pt x="0" y="1335"/>
                  </a:lnTo>
                  <a:lnTo>
                    <a:pt x="0" y="1907"/>
                  </a:lnTo>
                  <a:lnTo>
                    <a:pt x="95" y="2288"/>
                  </a:lnTo>
                  <a:lnTo>
                    <a:pt x="286" y="2574"/>
                  </a:lnTo>
                  <a:lnTo>
                    <a:pt x="572" y="2860"/>
                  </a:lnTo>
                  <a:lnTo>
                    <a:pt x="858" y="3146"/>
                  </a:lnTo>
                  <a:lnTo>
                    <a:pt x="1620" y="3337"/>
                  </a:lnTo>
                  <a:lnTo>
                    <a:pt x="1906" y="3337"/>
                  </a:lnTo>
                  <a:lnTo>
                    <a:pt x="2288" y="3241"/>
                  </a:lnTo>
                  <a:lnTo>
                    <a:pt x="2574" y="3146"/>
                  </a:lnTo>
                  <a:lnTo>
                    <a:pt x="2764" y="3051"/>
                  </a:lnTo>
                  <a:lnTo>
                    <a:pt x="3145" y="2670"/>
                  </a:lnTo>
                  <a:lnTo>
                    <a:pt x="3241" y="2288"/>
                  </a:lnTo>
                  <a:lnTo>
                    <a:pt x="3336" y="1812"/>
                  </a:lnTo>
                  <a:lnTo>
                    <a:pt x="3241" y="1430"/>
                  </a:lnTo>
                  <a:lnTo>
                    <a:pt x="3145" y="1049"/>
                  </a:lnTo>
                  <a:lnTo>
                    <a:pt x="2955" y="763"/>
                  </a:lnTo>
                  <a:lnTo>
                    <a:pt x="2669" y="477"/>
                  </a:lnTo>
                  <a:lnTo>
                    <a:pt x="2383" y="191"/>
                  </a:lnTo>
                  <a:lnTo>
                    <a:pt x="2002"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27"/>
            <p:cNvSpPr/>
            <p:nvPr/>
          </p:nvSpPr>
          <p:spPr>
            <a:xfrm>
              <a:off x="6783775" y="3319750"/>
              <a:ext cx="31000" cy="31000"/>
            </a:xfrm>
            <a:custGeom>
              <a:avLst/>
              <a:gdLst/>
              <a:ahLst/>
              <a:cxnLst/>
              <a:rect l="l" t="t" r="r" b="b"/>
              <a:pathLst>
                <a:path w="1240" h="1240" extrusionOk="0">
                  <a:moveTo>
                    <a:pt x="382" y="0"/>
                  </a:moveTo>
                  <a:lnTo>
                    <a:pt x="96" y="96"/>
                  </a:lnTo>
                  <a:lnTo>
                    <a:pt x="0" y="382"/>
                  </a:lnTo>
                  <a:lnTo>
                    <a:pt x="0" y="668"/>
                  </a:lnTo>
                  <a:lnTo>
                    <a:pt x="96" y="953"/>
                  </a:lnTo>
                  <a:lnTo>
                    <a:pt x="286" y="1144"/>
                  </a:lnTo>
                  <a:lnTo>
                    <a:pt x="572" y="1239"/>
                  </a:lnTo>
                  <a:lnTo>
                    <a:pt x="858" y="1239"/>
                  </a:lnTo>
                  <a:lnTo>
                    <a:pt x="1049" y="1144"/>
                  </a:lnTo>
                  <a:lnTo>
                    <a:pt x="1144" y="1049"/>
                  </a:lnTo>
                  <a:lnTo>
                    <a:pt x="1239" y="668"/>
                  </a:lnTo>
                  <a:lnTo>
                    <a:pt x="1144" y="382"/>
                  </a:lnTo>
                  <a:lnTo>
                    <a:pt x="953" y="191"/>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27"/>
            <p:cNvSpPr/>
            <p:nvPr/>
          </p:nvSpPr>
          <p:spPr>
            <a:xfrm>
              <a:off x="4958525" y="1001250"/>
              <a:ext cx="121550" cy="11677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27"/>
            <p:cNvSpPr/>
            <p:nvPr/>
          </p:nvSpPr>
          <p:spPr>
            <a:xfrm>
              <a:off x="4315150" y="1137075"/>
              <a:ext cx="116775" cy="104850"/>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27"/>
            <p:cNvSpPr/>
            <p:nvPr/>
          </p:nvSpPr>
          <p:spPr>
            <a:xfrm>
              <a:off x="4593950" y="1482575"/>
              <a:ext cx="116775" cy="92950"/>
            </a:xfrm>
            <a:custGeom>
              <a:avLst/>
              <a:gdLst/>
              <a:ahLst/>
              <a:cxnLst/>
              <a:rect l="l" t="t" r="r" b="b"/>
              <a:pathLst>
                <a:path w="4671" h="3718" extrusionOk="0">
                  <a:moveTo>
                    <a:pt x="4099" y="1"/>
                  </a:moveTo>
                  <a:lnTo>
                    <a:pt x="3908" y="287"/>
                  </a:lnTo>
                  <a:lnTo>
                    <a:pt x="3908" y="477"/>
                  </a:lnTo>
                  <a:lnTo>
                    <a:pt x="3717" y="1430"/>
                  </a:lnTo>
                  <a:lnTo>
                    <a:pt x="3717" y="1907"/>
                  </a:lnTo>
                  <a:lnTo>
                    <a:pt x="3717" y="2002"/>
                  </a:lnTo>
                  <a:lnTo>
                    <a:pt x="3622" y="2288"/>
                  </a:lnTo>
                  <a:lnTo>
                    <a:pt x="3527" y="2574"/>
                  </a:lnTo>
                  <a:lnTo>
                    <a:pt x="3146" y="2574"/>
                  </a:lnTo>
                  <a:lnTo>
                    <a:pt x="2574" y="2193"/>
                  </a:lnTo>
                  <a:lnTo>
                    <a:pt x="2002" y="1716"/>
                  </a:lnTo>
                  <a:lnTo>
                    <a:pt x="1430" y="1049"/>
                  </a:lnTo>
                  <a:lnTo>
                    <a:pt x="763" y="668"/>
                  </a:lnTo>
                  <a:lnTo>
                    <a:pt x="477" y="572"/>
                  </a:lnTo>
                  <a:lnTo>
                    <a:pt x="191" y="668"/>
                  </a:lnTo>
                  <a:lnTo>
                    <a:pt x="0" y="858"/>
                  </a:lnTo>
                  <a:lnTo>
                    <a:pt x="0" y="1049"/>
                  </a:lnTo>
                  <a:lnTo>
                    <a:pt x="95" y="1240"/>
                  </a:lnTo>
                  <a:lnTo>
                    <a:pt x="381" y="1430"/>
                  </a:lnTo>
                  <a:lnTo>
                    <a:pt x="763" y="1716"/>
                  </a:lnTo>
                  <a:lnTo>
                    <a:pt x="1144" y="2098"/>
                  </a:lnTo>
                  <a:lnTo>
                    <a:pt x="1620" y="2574"/>
                  </a:lnTo>
                  <a:lnTo>
                    <a:pt x="2192" y="2955"/>
                  </a:lnTo>
                  <a:lnTo>
                    <a:pt x="3336" y="3623"/>
                  </a:lnTo>
                  <a:lnTo>
                    <a:pt x="3431" y="3718"/>
                  </a:lnTo>
                  <a:lnTo>
                    <a:pt x="4003" y="3718"/>
                  </a:lnTo>
                  <a:lnTo>
                    <a:pt x="4194" y="3432"/>
                  </a:lnTo>
                  <a:lnTo>
                    <a:pt x="4289" y="3241"/>
                  </a:lnTo>
                  <a:lnTo>
                    <a:pt x="4480" y="2574"/>
                  </a:lnTo>
                  <a:lnTo>
                    <a:pt x="4480" y="2098"/>
                  </a:lnTo>
                  <a:lnTo>
                    <a:pt x="4671" y="763"/>
                  </a:lnTo>
                  <a:lnTo>
                    <a:pt x="4671" y="572"/>
                  </a:lnTo>
                  <a:lnTo>
                    <a:pt x="4671" y="382"/>
                  </a:lnTo>
                  <a:lnTo>
                    <a:pt x="4575" y="96"/>
                  </a:lnTo>
                  <a:lnTo>
                    <a:pt x="448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27"/>
            <p:cNvSpPr/>
            <p:nvPr/>
          </p:nvSpPr>
          <p:spPr>
            <a:xfrm>
              <a:off x="4801250" y="1425400"/>
              <a:ext cx="133450" cy="92950"/>
            </a:xfrm>
            <a:custGeom>
              <a:avLst/>
              <a:gdLst/>
              <a:ahLst/>
              <a:cxnLst/>
              <a:rect l="l" t="t" r="r" b="b"/>
              <a:pathLst>
                <a:path w="5338" h="3718" extrusionOk="0">
                  <a:moveTo>
                    <a:pt x="4766" y="0"/>
                  </a:moveTo>
                  <a:lnTo>
                    <a:pt x="4671" y="95"/>
                  </a:lnTo>
                  <a:lnTo>
                    <a:pt x="4385" y="572"/>
                  </a:lnTo>
                  <a:lnTo>
                    <a:pt x="3908" y="1620"/>
                  </a:lnTo>
                  <a:lnTo>
                    <a:pt x="3718" y="2192"/>
                  </a:lnTo>
                  <a:lnTo>
                    <a:pt x="3622" y="2383"/>
                  </a:lnTo>
                  <a:lnTo>
                    <a:pt x="3432" y="2574"/>
                  </a:lnTo>
                  <a:lnTo>
                    <a:pt x="3241" y="2669"/>
                  </a:lnTo>
                  <a:lnTo>
                    <a:pt x="3146" y="2669"/>
                  </a:lnTo>
                  <a:lnTo>
                    <a:pt x="2955" y="2574"/>
                  </a:lnTo>
                  <a:lnTo>
                    <a:pt x="2765" y="2383"/>
                  </a:lnTo>
                  <a:lnTo>
                    <a:pt x="2479" y="2097"/>
                  </a:lnTo>
                  <a:lnTo>
                    <a:pt x="1525" y="1239"/>
                  </a:lnTo>
                  <a:lnTo>
                    <a:pt x="763" y="667"/>
                  </a:lnTo>
                  <a:lnTo>
                    <a:pt x="382" y="572"/>
                  </a:lnTo>
                  <a:lnTo>
                    <a:pt x="191" y="667"/>
                  </a:lnTo>
                  <a:lnTo>
                    <a:pt x="0" y="858"/>
                  </a:lnTo>
                  <a:lnTo>
                    <a:pt x="0" y="1049"/>
                  </a:lnTo>
                  <a:lnTo>
                    <a:pt x="96" y="1239"/>
                  </a:lnTo>
                  <a:lnTo>
                    <a:pt x="286" y="1430"/>
                  </a:lnTo>
                  <a:lnTo>
                    <a:pt x="1430" y="2288"/>
                  </a:lnTo>
                  <a:lnTo>
                    <a:pt x="2288" y="3050"/>
                  </a:lnTo>
                  <a:lnTo>
                    <a:pt x="2383" y="3145"/>
                  </a:lnTo>
                  <a:lnTo>
                    <a:pt x="3050" y="3622"/>
                  </a:lnTo>
                  <a:lnTo>
                    <a:pt x="3432" y="3717"/>
                  </a:lnTo>
                  <a:lnTo>
                    <a:pt x="3813" y="3527"/>
                  </a:lnTo>
                  <a:lnTo>
                    <a:pt x="4004" y="3336"/>
                  </a:lnTo>
                  <a:lnTo>
                    <a:pt x="4194" y="2955"/>
                  </a:lnTo>
                  <a:lnTo>
                    <a:pt x="5052" y="1049"/>
                  </a:lnTo>
                  <a:lnTo>
                    <a:pt x="5243" y="572"/>
                  </a:lnTo>
                  <a:lnTo>
                    <a:pt x="5338" y="286"/>
                  </a:lnTo>
                  <a:lnTo>
                    <a:pt x="5243" y="191"/>
                  </a:lnTo>
                  <a:lnTo>
                    <a:pt x="514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27"/>
            <p:cNvSpPr/>
            <p:nvPr/>
          </p:nvSpPr>
          <p:spPr>
            <a:xfrm>
              <a:off x="4760750" y="1046525"/>
              <a:ext cx="112000" cy="102475"/>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1" name="Google Shape;1341;p27"/>
            <p:cNvSpPr/>
            <p:nvPr/>
          </p:nvSpPr>
          <p:spPr>
            <a:xfrm>
              <a:off x="4358050" y="1527850"/>
              <a:ext cx="112000" cy="102500"/>
            </a:xfrm>
            <a:custGeom>
              <a:avLst/>
              <a:gdLst/>
              <a:ahLst/>
              <a:cxnLst/>
              <a:rect l="l" t="t" r="r" b="b"/>
              <a:pathLst>
                <a:path w="4480" h="4100" extrusionOk="0">
                  <a:moveTo>
                    <a:pt x="3908" y="1"/>
                  </a:moveTo>
                  <a:lnTo>
                    <a:pt x="3908" y="96"/>
                  </a:lnTo>
                  <a:lnTo>
                    <a:pt x="3717" y="382"/>
                  </a:lnTo>
                  <a:lnTo>
                    <a:pt x="3431" y="1049"/>
                  </a:lnTo>
                  <a:lnTo>
                    <a:pt x="3145" y="2097"/>
                  </a:lnTo>
                  <a:lnTo>
                    <a:pt x="3145" y="2383"/>
                  </a:lnTo>
                  <a:lnTo>
                    <a:pt x="3050" y="2669"/>
                  </a:lnTo>
                  <a:lnTo>
                    <a:pt x="2860" y="2860"/>
                  </a:lnTo>
                  <a:lnTo>
                    <a:pt x="2669" y="2955"/>
                  </a:lnTo>
                  <a:lnTo>
                    <a:pt x="2478" y="2860"/>
                  </a:lnTo>
                  <a:lnTo>
                    <a:pt x="2192" y="2574"/>
                  </a:lnTo>
                  <a:lnTo>
                    <a:pt x="858" y="1335"/>
                  </a:lnTo>
                  <a:lnTo>
                    <a:pt x="572" y="1049"/>
                  </a:lnTo>
                  <a:lnTo>
                    <a:pt x="381" y="1049"/>
                  </a:lnTo>
                  <a:lnTo>
                    <a:pt x="191" y="1144"/>
                  </a:lnTo>
                  <a:lnTo>
                    <a:pt x="0" y="1335"/>
                  </a:lnTo>
                  <a:lnTo>
                    <a:pt x="0" y="1621"/>
                  </a:lnTo>
                  <a:lnTo>
                    <a:pt x="286" y="1907"/>
                  </a:lnTo>
                  <a:lnTo>
                    <a:pt x="1906" y="3432"/>
                  </a:lnTo>
                  <a:lnTo>
                    <a:pt x="2097" y="3622"/>
                  </a:lnTo>
                  <a:lnTo>
                    <a:pt x="2669" y="4004"/>
                  </a:lnTo>
                  <a:lnTo>
                    <a:pt x="2955" y="4099"/>
                  </a:lnTo>
                  <a:lnTo>
                    <a:pt x="3145" y="4099"/>
                  </a:lnTo>
                  <a:lnTo>
                    <a:pt x="3336" y="4004"/>
                  </a:lnTo>
                  <a:lnTo>
                    <a:pt x="3527" y="3813"/>
                  </a:lnTo>
                  <a:lnTo>
                    <a:pt x="3717" y="3146"/>
                  </a:lnTo>
                  <a:lnTo>
                    <a:pt x="3908" y="2574"/>
                  </a:lnTo>
                  <a:lnTo>
                    <a:pt x="4003" y="2193"/>
                  </a:lnTo>
                  <a:lnTo>
                    <a:pt x="4194" y="1430"/>
                  </a:lnTo>
                  <a:lnTo>
                    <a:pt x="4480" y="572"/>
                  </a:lnTo>
                  <a:lnTo>
                    <a:pt x="4480" y="382"/>
                  </a:lnTo>
                  <a:lnTo>
                    <a:pt x="4480" y="191"/>
                  </a:lnTo>
                  <a:lnTo>
                    <a:pt x="438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27"/>
            <p:cNvSpPr/>
            <p:nvPr/>
          </p:nvSpPr>
          <p:spPr>
            <a:xfrm>
              <a:off x="4539125" y="1091800"/>
              <a:ext cx="112025" cy="100100"/>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27"/>
            <p:cNvSpPr/>
            <p:nvPr/>
          </p:nvSpPr>
          <p:spPr>
            <a:xfrm>
              <a:off x="4608250" y="886875"/>
              <a:ext cx="119150" cy="90575"/>
            </a:xfrm>
            <a:custGeom>
              <a:avLst/>
              <a:gdLst/>
              <a:ahLst/>
              <a:cxnLst/>
              <a:rect l="l" t="t" r="r" b="b"/>
              <a:pathLst>
                <a:path w="4766" h="3623" extrusionOk="0">
                  <a:moveTo>
                    <a:pt x="4384" y="0"/>
                  </a:moveTo>
                  <a:lnTo>
                    <a:pt x="4194" y="96"/>
                  </a:lnTo>
                  <a:lnTo>
                    <a:pt x="4003" y="286"/>
                  </a:lnTo>
                  <a:lnTo>
                    <a:pt x="4003" y="381"/>
                  </a:lnTo>
                  <a:lnTo>
                    <a:pt x="3908" y="667"/>
                  </a:lnTo>
                  <a:lnTo>
                    <a:pt x="3717" y="1239"/>
                  </a:lnTo>
                  <a:lnTo>
                    <a:pt x="3431" y="2288"/>
                  </a:lnTo>
                  <a:lnTo>
                    <a:pt x="3241" y="2478"/>
                  </a:lnTo>
                  <a:lnTo>
                    <a:pt x="3145" y="2574"/>
                  </a:lnTo>
                  <a:lnTo>
                    <a:pt x="2859" y="2478"/>
                  </a:lnTo>
                  <a:lnTo>
                    <a:pt x="2478" y="2192"/>
                  </a:lnTo>
                  <a:lnTo>
                    <a:pt x="2097" y="1907"/>
                  </a:lnTo>
                  <a:lnTo>
                    <a:pt x="858" y="1049"/>
                  </a:lnTo>
                  <a:lnTo>
                    <a:pt x="477" y="858"/>
                  </a:lnTo>
                  <a:lnTo>
                    <a:pt x="381" y="953"/>
                  </a:lnTo>
                  <a:lnTo>
                    <a:pt x="191" y="953"/>
                  </a:lnTo>
                  <a:lnTo>
                    <a:pt x="95" y="1144"/>
                  </a:lnTo>
                  <a:lnTo>
                    <a:pt x="0" y="1430"/>
                  </a:lnTo>
                  <a:lnTo>
                    <a:pt x="191" y="1621"/>
                  </a:lnTo>
                  <a:lnTo>
                    <a:pt x="477" y="1811"/>
                  </a:lnTo>
                  <a:lnTo>
                    <a:pt x="1144" y="2288"/>
                  </a:lnTo>
                  <a:lnTo>
                    <a:pt x="2288" y="3050"/>
                  </a:lnTo>
                  <a:lnTo>
                    <a:pt x="3050" y="3527"/>
                  </a:lnTo>
                  <a:lnTo>
                    <a:pt x="3431" y="3622"/>
                  </a:lnTo>
                  <a:lnTo>
                    <a:pt x="3622" y="3622"/>
                  </a:lnTo>
                  <a:lnTo>
                    <a:pt x="3717" y="3527"/>
                  </a:lnTo>
                  <a:lnTo>
                    <a:pt x="3908" y="3336"/>
                  </a:lnTo>
                  <a:lnTo>
                    <a:pt x="4099" y="3050"/>
                  </a:lnTo>
                  <a:lnTo>
                    <a:pt x="4194" y="2478"/>
                  </a:lnTo>
                  <a:lnTo>
                    <a:pt x="4575" y="1335"/>
                  </a:lnTo>
                  <a:lnTo>
                    <a:pt x="4670" y="667"/>
                  </a:lnTo>
                  <a:lnTo>
                    <a:pt x="4766" y="381"/>
                  </a:lnTo>
                  <a:lnTo>
                    <a:pt x="4670" y="96"/>
                  </a:lnTo>
                  <a:lnTo>
                    <a:pt x="438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27"/>
            <p:cNvSpPr/>
            <p:nvPr/>
          </p:nvSpPr>
          <p:spPr>
            <a:xfrm>
              <a:off x="4236525" y="1351525"/>
              <a:ext cx="114400" cy="90575"/>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27"/>
            <p:cNvSpPr/>
            <p:nvPr/>
          </p:nvSpPr>
          <p:spPr>
            <a:xfrm>
              <a:off x="4667800" y="1284800"/>
              <a:ext cx="112025" cy="85800"/>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27"/>
            <p:cNvSpPr/>
            <p:nvPr/>
          </p:nvSpPr>
          <p:spPr>
            <a:xfrm>
              <a:off x="5299250" y="1082250"/>
              <a:ext cx="114425" cy="85825"/>
            </a:xfrm>
            <a:custGeom>
              <a:avLst/>
              <a:gdLst/>
              <a:ahLst/>
              <a:cxnLst/>
              <a:rect l="l" t="t" r="r" b="b"/>
              <a:pathLst>
                <a:path w="4577" h="3433" extrusionOk="0">
                  <a:moveTo>
                    <a:pt x="4099" y="1"/>
                  </a:moveTo>
                  <a:lnTo>
                    <a:pt x="4004" y="96"/>
                  </a:lnTo>
                  <a:lnTo>
                    <a:pt x="3909" y="192"/>
                  </a:lnTo>
                  <a:lnTo>
                    <a:pt x="3718" y="478"/>
                  </a:lnTo>
                  <a:lnTo>
                    <a:pt x="3623" y="1431"/>
                  </a:lnTo>
                  <a:lnTo>
                    <a:pt x="3528" y="1526"/>
                  </a:lnTo>
                  <a:lnTo>
                    <a:pt x="3432" y="2003"/>
                  </a:lnTo>
                  <a:lnTo>
                    <a:pt x="3337" y="2193"/>
                  </a:lnTo>
                  <a:lnTo>
                    <a:pt x="3051" y="2193"/>
                  </a:lnTo>
                  <a:lnTo>
                    <a:pt x="2860" y="2098"/>
                  </a:lnTo>
                  <a:lnTo>
                    <a:pt x="2479" y="1812"/>
                  </a:lnTo>
                  <a:lnTo>
                    <a:pt x="2003" y="1431"/>
                  </a:lnTo>
                  <a:lnTo>
                    <a:pt x="1812" y="1335"/>
                  </a:lnTo>
                  <a:lnTo>
                    <a:pt x="859" y="668"/>
                  </a:lnTo>
                  <a:lnTo>
                    <a:pt x="478" y="478"/>
                  </a:lnTo>
                  <a:lnTo>
                    <a:pt x="192" y="573"/>
                  </a:lnTo>
                  <a:lnTo>
                    <a:pt x="1" y="763"/>
                  </a:lnTo>
                  <a:lnTo>
                    <a:pt x="1" y="954"/>
                  </a:lnTo>
                  <a:lnTo>
                    <a:pt x="1" y="1049"/>
                  </a:lnTo>
                  <a:lnTo>
                    <a:pt x="96" y="1145"/>
                  </a:lnTo>
                  <a:lnTo>
                    <a:pt x="382" y="1335"/>
                  </a:lnTo>
                  <a:lnTo>
                    <a:pt x="1812" y="2288"/>
                  </a:lnTo>
                  <a:lnTo>
                    <a:pt x="2193" y="2670"/>
                  </a:lnTo>
                  <a:lnTo>
                    <a:pt x="2574" y="2956"/>
                  </a:lnTo>
                  <a:lnTo>
                    <a:pt x="3051" y="3337"/>
                  </a:lnTo>
                  <a:lnTo>
                    <a:pt x="3337" y="3432"/>
                  </a:lnTo>
                  <a:lnTo>
                    <a:pt x="3528" y="3432"/>
                  </a:lnTo>
                  <a:lnTo>
                    <a:pt x="3814" y="3337"/>
                  </a:lnTo>
                  <a:lnTo>
                    <a:pt x="3909" y="3242"/>
                  </a:lnTo>
                  <a:lnTo>
                    <a:pt x="4099" y="2956"/>
                  </a:lnTo>
                  <a:lnTo>
                    <a:pt x="4195" y="2574"/>
                  </a:lnTo>
                  <a:lnTo>
                    <a:pt x="4385" y="1431"/>
                  </a:lnTo>
                  <a:lnTo>
                    <a:pt x="4576" y="478"/>
                  </a:lnTo>
                  <a:lnTo>
                    <a:pt x="4576" y="382"/>
                  </a:lnTo>
                  <a:lnTo>
                    <a:pt x="4481" y="192"/>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27"/>
            <p:cNvSpPr/>
            <p:nvPr/>
          </p:nvSpPr>
          <p:spPr>
            <a:xfrm>
              <a:off x="4472425" y="1320550"/>
              <a:ext cx="107250" cy="78650"/>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27"/>
            <p:cNvSpPr/>
            <p:nvPr/>
          </p:nvSpPr>
          <p:spPr>
            <a:xfrm>
              <a:off x="4508150" y="746275"/>
              <a:ext cx="109650" cy="83425"/>
            </a:xfrm>
            <a:custGeom>
              <a:avLst/>
              <a:gdLst/>
              <a:ahLst/>
              <a:cxnLst/>
              <a:rect l="l" t="t" r="r" b="b"/>
              <a:pathLst>
                <a:path w="4386" h="3337" extrusionOk="0">
                  <a:moveTo>
                    <a:pt x="3813" y="1"/>
                  </a:moveTo>
                  <a:lnTo>
                    <a:pt x="3718" y="191"/>
                  </a:lnTo>
                  <a:lnTo>
                    <a:pt x="3527" y="573"/>
                  </a:lnTo>
                  <a:lnTo>
                    <a:pt x="3432" y="859"/>
                  </a:lnTo>
                  <a:lnTo>
                    <a:pt x="2956" y="2098"/>
                  </a:lnTo>
                  <a:lnTo>
                    <a:pt x="2860" y="2288"/>
                  </a:lnTo>
                  <a:lnTo>
                    <a:pt x="2670" y="2384"/>
                  </a:lnTo>
                  <a:lnTo>
                    <a:pt x="2479" y="2288"/>
                  </a:lnTo>
                  <a:lnTo>
                    <a:pt x="1907" y="1907"/>
                  </a:lnTo>
                  <a:lnTo>
                    <a:pt x="1240" y="1430"/>
                  </a:lnTo>
                  <a:lnTo>
                    <a:pt x="859" y="1240"/>
                  </a:lnTo>
                  <a:lnTo>
                    <a:pt x="763" y="1145"/>
                  </a:lnTo>
                  <a:lnTo>
                    <a:pt x="477" y="1049"/>
                  </a:lnTo>
                  <a:lnTo>
                    <a:pt x="192" y="1049"/>
                  </a:lnTo>
                  <a:lnTo>
                    <a:pt x="1" y="1240"/>
                  </a:lnTo>
                  <a:lnTo>
                    <a:pt x="1" y="1430"/>
                  </a:lnTo>
                  <a:lnTo>
                    <a:pt x="96" y="1621"/>
                  </a:lnTo>
                  <a:lnTo>
                    <a:pt x="287" y="1812"/>
                  </a:lnTo>
                  <a:lnTo>
                    <a:pt x="763" y="2193"/>
                  </a:lnTo>
                  <a:lnTo>
                    <a:pt x="1526" y="2670"/>
                  </a:lnTo>
                  <a:lnTo>
                    <a:pt x="1907" y="2955"/>
                  </a:lnTo>
                  <a:lnTo>
                    <a:pt x="2098" y="3051"/>
                  </a:lnTo>
                  <a:lnTo>
                    <a:pt x="2193" y="3146"/>
                  </a:lnTo>
                  <a:lnTo>
                    <a:pt x="2479" y="3337"/>
                  </a:lnTo>
                  <a:lnTo>
                    <a:pt x="2860" y="3337"/>
                  </a:lnTo>
                  <a:lnTo>
                    <a:pt x="3146" y="3241"/>
                  </a:lnTo>
                  <a:lnTo>
                    <a:pt x="3432" y="3051"/>
                  </a:lnTo>
                  <a:lnTo>
                    <a:pt x="3527" y="2765"/>
                  </a:lnTo>
                  <a:lnTo>
                    <a:pt x="3909" y="2002"/>
                  </a:lnTo>
                  <a:lnTo>
                    <a:pt x="4195" y="1145"/>
                  </a:lnTo>
                  <a:lnTo>
                    <a:pt x="4385" y="477"/>
                  </a:lnTo>
                  <a:lnTo>
                    <a:pt x="4385" y="287"/>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27"/>
            <p:cNvSpPr/>
            <p:nvPr/>
          </p:nvSpPr>
          <p:spPr>
            <a:xfrm>
              <a:off x="4898950" y="1239525"/>
              <a:ext cx="104875" cy="81050"/>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27"/>
            <p:cNvSpPr/>
            <p:nvPr/>
          </p:nvSpPr>
          <p:spPr>
            <a:xfrm>
              <a:off x="5096725" y="1191875"/>
              <a:ext cx="100100" cy="69125"/>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27"/>
            <p:cNvSpPr/>
            <p:nvPr/>
          </p:nvSpPr>
          <p:spPr>
            <a:xfrm>
              <a:off x="4391400" y="1878125"/>
              <a:ext cx="135850" cy="90575"/>
            </a:xfrm>
            <a:custGeom>
              <a:avLst/>
              <a:gdLst/>
              <a:ahLst/>
              <a:cxnLst/>
              <a:rect l="l" t="t" r="r" b="b"/>
              <a:pathLst>
                <a:path w="5434" h="3623" extrusionOk="0">
                  <a:moveTo>
                    <a:pt x="4862" y="1"/>
                  </a:moveTo>
                  <a:lnTo>
                    <a:pt x="4862" y="96"/>
                  </a:lnTo>
                  <a:lnTo>
                    <a:pt x="4671" y="287"/>
                  </a:lnTo>
                  <a:lnTo>
                    <a:pt x="4576" y="477"/>
                  </a:lnTo>
                  <a:lnTo>
                    <a:pt x="4194" y="1430"/>
                  </a:lnTo>
                  <a:lnTo>
                    <a:pt x="3908" y="2288"/>
                  </a:lnTo>
                  <a:lnTo>
                    <a:pt x="3718" y="2479"/>
                  </a:lnTo>
                  <a:lnTo>
                    <a:pt x="3336" y="2479"/>
                  </a:lnTo>
                  <a:lnTo>
                    <a:pt x="3146" y="2288"/>
                  </a:lnTo>
                  <a:lnTo>
                    <a:pt x="2574" y="1812"/>
                  </a:lnTo>
                  <a:lnTo>
                    <a:pt x="1335" y="858"/>
                  </a:lnTo>
                  <a:lnTo>
                    <a:pt x="1240" y="763"/>
                  </a:lnTo>
                  <a:lnTo>
                    <a:pt x="954" y="573"/>
                  </a:lnTo>
                  <a:lnTo>
                    <a:pt x="572" y="382"/>
                  </a:lnTo>
                  <a:lnTo>
                    <a:pt x="191" y="382"/>
                  </a:lnTo>
                  <a:lnTo>
                    <a:pt x="1" y="573"/>
                  </a:lnTo>
                  <a:lnTo>
                    <a:pt x="1" y="763"/>
                  </a:lnTo>
                  <a:lnTo>
                    <a:pt x="96" y="1049"/>
                  </a:lnTo>
                  <a:lnTo>
                    <a:pt x="382" y="1335"/>
                  </a:lnTo>
                  <a:lnTo>
                    <a:pt x="3051" y="3432"/>
                  </a:lnTo>
                  <a:lnTo>
                    <a:pt x="3336" y="3527"/>
                  </a:lnTo>
                  <a:lnTo>
                    <a:pt x="3718" y="3623"/>
                  </a:lnTo>
                  <a:lnTo>
                    <a:pt x="3908" y="3623"/>
                  </a:lnTo>
                  <a:lnTo>
                    <a:pt x="4099" y="3527"/>
                  </a:lnTo>
                  <a:lnTo>
                    <a:pt x="4290" y="3337"/>
                  </a:lnTo>
                  <a:lnTo>
                    <a:pt x="4576" y="2860"/>
                  </a:lnTo>
                  <a:lnTo>
                    <a:pt x="5338" y="763"/>
                  </a:lnTo>
                  <a:lnTo>
                    <a:pt x="5433" y="477"/>
                  </a:lnTo>
                  <a:lnTo>
                    <a:pt x="5433" y="191"/>
                  </a:lnTo>
                  <a:lnTo>
                    <a:pt x="5338" y="96"/>
                  </a:lnTo>
                  <a:lnTo>
                    <a:pt x="524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27"/>
            <p:cNvSpPr/>
            <p:nvPr/>
          </p:nvSpPr>
          <p:spPr>
            <a:xfrm>
              <a:off x="5258750" y="1451600"/>
              <a:ext cx="123925" cy="100100"/>
            </a:xfrm>
            <a:custGeom>
              <a:avLst/>
              <a:gdLst/>
              <a:ahLst/>
              <a:cxnLst/>
              <a:rect l="l" t="t" r="r" b="b"/>
              <a:pathLst>
                <a:path w="4957" h="4004" extrusionOk="0">
                  <a:moveTo>
                    <a:pt x="4576" y="1"/>
                  </a:moveTo>
                  <a:lnTo>
                    <a:pt x="4385" y="96"/>
                  </a:lnTo>
                  <a:lnTo>
                    <a:pt x="4194" y="382"/>
                  </a:lnTo>
                  <a:lnTo>
                    <a:pt x="4004" y="954"/>
                  </a:lnTo>
                  <a:lnTo>
                    <a:pt x="3623" y="1811"/>
                  </a:lnTo>
                  <a:lnTo>
                    <a:pt x="3432" y="2383"/>
                  </a:lnTo>
                  <a:lnTo>
                    <a:pt x="3337" y="2765"/>
                  </a:lnTo>
                  <a:lnTo>
                    <a:pt x="3146" y="3051"/>
                  </a:lnTo>
                  <a:lnTo>
                    <a:pt x="2860" y="3051"/>
                  </a:lnTo>
                  <a:lnTo>
                    <a:pt x="2574" y="2955"/>
                  </a:lnTo>
                  <a:lnTo>
                    <a:pt x="2193" y="2574"/>
                  </a:lnTo>
                  <a:lnTo>
                    <a:pt x="1812" y="2097"/>
                  </a:lnTo>
                  <a:lnTo>
                    <a:pt x="1335" y="1430"/>
                  </a:lnTo>
                  <a:lnTo>
                    <a:pt x="763" y="954"/>
                  </a:lnTo>
                  <a:lnTo>
                    <a:pt x="477" y="858"/>
                  </a:lnTo>
                  <a:lnTo>
                    <a:pt x="287" y="858"/>
                  </a:lnTo>
                  <a:lnTo>
                    <a:pt x="191" y="954"/>
                  </a:lnTo>
                  <a:lnTo>
                    <a:pt x="1" y="1144"/>
                  </a:lnTo>
                  <a:lnTo>
                    <a:pt x="1" y="1335"/>
                  </a:lnTo>
                  <a:lnTo>
                    <a:pt x="96" y="1526"/>
                  </a:lnTo>
                  <a:lnTo>
                    <a:pt x="287" y="1716"/>
                  </a:lnTo>
                  <a:lnTo>
                    <a:pt x="858" y="2383"/>
                  </a:lnTo>
                  <a:lnTo>
                    <a:pt x="1430" y="2955"/>
                  </a:lnTo>
                  <a:lnTo>
                    <a:pt x="1716" y="3337"/>
                  </a:lnTo>
                  <a:lnTo>
                    <a:pt x="2098" y="3718"/>
                  </a:lnTo>
                  <a:lnTo>
                    <a:pt x="2574" y="3908"/>
                  </a:lnTo>
                  <a:lnTo>
                    <a:pt x="2860" y="4004"/>
                  </a:lnTo>
                  <a:lnTo>
                    <a:pt x="3337" y="4004"/>
                  </a:lnTo>
                  <a:lnTo>
                    <a:pt x="3527" y="3813"/>
                  </a:lnTo>
                  <a:lnTo>
                    <a:pt x="3718" y="3718"/>
                  </a:lnTo>
                  <a:lnTo>
                    <a:pt x="3908" y="3432"/>
                  </a:lnTo>
                  <a:lnTo>
                    <a:pt x="4004" y="3241"/>
                  </a:lnTo>
                  <a:lnTo>
                    <a:pt x="4290" y="2479"/>
                  </a:lnTo>
                  <a:lnTo>
                    <a:pt x="4576" y="1621"/>
                  </a:lnTo>
                  <a:lnTo>
                    <a:pt x="4862" y="668"/>
                  </a:lnTo>
                  <a:lnTo>
                    <a:pt x="4957" y="477"/>
                  </a:lnTo>
                  <a:lnTo>
                    <a:pt x="4957" y="286"/>
                  </a:lnTo>
                  <a:lnTo>
                    <a:pt x="4862"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27"/>
            <p:cNvSpPr/>
            <p:nvPr/>
          </p:nvSpPr>
          <p:spPr>
            <a:xfrm>
              <a:off x="4279400" y="1737550"/>
              <a:ext cx="109650" cy="100100"/>
            </a:xfrm>
            <a:custGeom>
              <a:avLst/>
              <a:gdLst/>
              <a:ahLst/>
              <a:cxnLst/>
              <a:rect l="l" t="t" r="r" b="b"/>
              <a:pathLst>
                <a:path w="4386" h="4004" extrusionOk="0">
                  <a:moveTo>
                    <a:pt x="3909" y="0"/>
                  </a:moveTo>
                  <a:lnTo>
                    <a:pt x="3718" y="95"/>
                  </a:lnTo>
                  <a:lnTo>
                    <a:pt x="3623" y="286"/>
                  </a:lnTo>
                  <a:lnTo>
                    <a:pt x="3432" y="667"/>
                  </a:lnTo>
                  <a:lnTo>
                    <a:pt x="2955" y="2383"/>
                  </a:lnTo>
                  <a:lnTo>
                    <a:pt x="2860" y="2669"/>
                  </a:lnTo>
                  <a:lnTo>
                    <a:pt x="2765" y="2860"/>
                  </a:lnTo>
                  <a:lnTo>
                    <a:pt x="2479" y="2860"/>
                  </a:lnTo>
                  <a:lnTo>
                    <a:pt x="2193" y="2574"/>
                  </a:lnTo>
                  <a:lnTo>
                    <a:pt x="859" y="1430"/>
                  </a:lnTo>
                  <a:lnTo>
                    <a:pt x="477" y="1144"/>
                  </a:lnTo>
                  <a:lnTo>
                    <a:pt x="287" y="1144"/>
                  </a:lnTo>
                  <a:lnTo>
                    <a:pt x="96" y="1239"/>
                  </a:lnTo>
                  <a:lnTo>
                    <a:pt x="1" y="1335"/>
                  </a:lnTo>
                  <a:lnTo>
                    <a:pt x="1" y="1525"/>
                  </a:lnTo>
                  <a:lnTo>
                    <a:pt x="1" y="1620"/>
                  </a:lnTo>
                  <a:lnTo>
                    <a:pt x="1" y="1811"/>
                  </a:lnTo>
                  <a:lnTo>
                    <a:pt x="477" y="2288"/>
                  </a:lnTo>
                  <a:lnTo>
                    <a:pt x="1621" y="3241"/>
                  </a:lnTo>
                  <a:lnTo>
                    <a:pt x="2002" y="3622"/>
                  </a:lnTo>
                  <a:lnTo>
                    <a:pt x="2479" y="3908"/>
                  </a:lnTo>
                  <a:lnTo>
                    <a:pt x="2670" y="4003"/>
                  </a:lnTo>
                  <a:lnTo>
                    <a:pt x="2955" y="4003"/>
                  </a:lnTo>
                  <a:lnTo>
                    <a:pt x="3146" y="3908"/>
                  </a:lnTo>
                  <a:lnTo>
                    <a:pt x="3241" y="3717"/>
                  </a:lnTo>
                  <a:lnTo>
                    <a:pt x="3432" y="3527"/>
                  </a:lnTo>
                  <a:lnTo>
                    <a:pt x="3623" y="2860"/>
                  </a:lnTo>
                  <a:lnTo>
                    <a:pt x="3718" y="2764"/>
                  </a:lnTo>
                  <a:lnTo>
                    <a:pt x="3909" y="2097"/>
                  </a:lnTo>
                  <a:lnTo>
                    <a:pt x="4099" y="1335"/>
                  </a:lnTo>
                  <a:lnTo>
                    <a:pt x="4385" y="572"/>
                  </a:lnTo>
                  <a:lnTo>
                    <a:pt x="4385" y="477"/>
                  </a:lnTo>
                  <a:lnTo>
                    <a:pt x="4385" y="191"/>
                  </a:lnTo>
                  <a:lnTo>
                    <a:pt x="429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27"/>
            <p:cNvSpPr/>
            <p:nvPr/>
          </p:nvSpPr>
          <p:spPr>
            <a:xfrm>
              <a:off x="4751200" y="1632700"/>
              <a:ext cx="109650" cy="85800"/>
            </a:xfrm>
            <a:custGeom>
              <a:avLst/>
              <a:gdLst/>
              <a:ahLst/>
              <a:cxnLst/>
              <a:rect l="l" t="t" r="r" b="b"/>
              <a:pathLst>
                <a:path w="4386" h="3432" extrusionOk="0">
                  <a:moveTo>
                    <a:pt x="4004" y="0"/>
                  </a:moveTo>
                  <a:lnTo>
                    <a:pt x="3813" y="96"/>
                  </a:lnTo>
                  <a:lnTo>
                    <a:pt x="3718" y="191"/>
                  </a:lnTo>
                  <a:lnTo>
                    <a:pt x="3527" y="572"/>
                  </a:lnTo>
                  <a:lnTo>
                    <a:pt x="3432" y="953"/>
                  </a:lnTo>
                  <a:lnTo>
                    <a:pt x="2956" y="2193"/>
                  </a:lnTo>
                  <a:lnTo>
                    <a:pt x="2765" y="2288"/>
                  </a:lnTo>
                  <a:lnTo>
                    <a:pt x="2670" y="2383"/>
                  </a:lnTo>
                  <a:lnTo>
                    <a:pt x="2479" y="2288"/>
                  </a:lnTo>
                  <a:lnTo>
                    <a:pt x="1907" y="1907"/>
                  </a:lnTo>
                  <a:lnTo>
                    <a:pt x="1240" y="1525"/>
                  </a:lnTo>
                  <a:lnTo>
                    <a:pt x="859" y="1239"/>
                  </a:lnTo>
                  <a:lnTo>
                    <a:pt x="763" y="1144"/>
                  </a:lnTo>
                  <a:lnTo>
                    <a:pt x="477" y="1049"/>
                  </a:lnTo>
                  <a:lnTo>
                    <a:pt x="191" y="1144"/>
                  </a:lnTo>
                  <a:lnTo>
                    <a:pt x="1" y="1239"/>
                  </a:lnTo>
                  <a:lnTo>
                    <a:pt x="1" y="1525"/>
                  </a:lnTo>
                  <a:lnTo>
                    <a:pt x="96" y="1716"/>
                  </a:lnTo>
                  <a:lnTo>
                    <a:pt x="287" y="1907"/>
                  </a:lnTo>
                  <a:lnTo>
                    <a:pt x="763" y="2193"/>
                  </a:lnTo>
                  <a:lnTo>
                    <a:pt x="1526" y="2764"/>
                  </a:lnTo>
                  <a:lnTo>
                    <a:pt x="1907" y="2955"/>
                  </a:lnTo>
                  <a:lnTo>
                    <a:pt x="2098" y="3146"/>
                  </a:lnTo>
                  <a:lnTo>
                    <a:pt x="2193" y="3146"/>
                  </a:lnTo>
                  <a:lnTo>
                    <a:pt x="2479" y="3336"/>
                  </a:lnTo>
                  <a:lnTo>
                    <a:pt x="2860" y="3432"/>
                  </a:lnTo>
                  <a:lnTo>
                    <a:pt x="3146" y="3336"/>
                  </a:lnTo>
                  <a:lnTo>
                    <a:pt x="3432" y="3146"/>
                  </a:lnTo>
                  <a:lnTo>
                    <a:pt x="3527" y="2860"/>
                  </a:lnTo>
                  <a:lnTo>
                    <a:pt x="3909" y="2002"/>
                  </a:lnTo>
                  <a:lnTo>
                    <a:pt x="4195" y="1239"/>
                  </a:lnTo>
                  <a:lnTo>
                    <a:pt x="4385" y="572"/>
                  </a:lnTo>
                  <a:lnTo>
                    <a:pt x="4385" y="286"/>
                  </a:lnTo>
                  <a:lnTo>
                    <a:pt x="4290" y="96"/>
                  </a:lnTo>
                  <a:lnTo>
                    <a:pt x="400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27"/>
            <p:cNvSpPr/>
            <p:nvPr/>
          </p:nvSpPr>
          <p:spPr>
            <a:xfrm>
              <a:off x="4534375" y="1706575"/>
              <a:ext cx="107250" cy="73875"/>
            </a:xfrm>
            <a:custGeom>
              <a:avLst/>
              <a:gdLst/>
              <a:ahLst/>
              <a:cxnLst/>
              <a:rect l="l" t="t" r="r" b="b"/>
              <a:pathLst>
                <a:path w="4290" h="2955" extrusionOk="0">
                  <a:moveTo>
                    <a:pt x="3718" y="0"/>
                  </a:moveTo>
                  <a:lnTo>
                    <a:pt x="3527" y="191"/>
                  </a:lnTo>
                  <a:lnTo>
                    <a:pt x="3432" y="572"/>
                  </a:lnTo>
                  <a:lnTo>
                    <a:pt x="3146" y="1525"/>
                  </a:lnTo>
                  <a:lnTo>
                    <a:pt x="2955" y="1716"/>
                  </a:lnTo>
                  <a:lnTo>
                    <a:pt x="2860" y="1811"/>
                  </a:lnTo>
                  <a:lnTo>
                    <a:pt x="2764" y="1906"/>
                  </a:lnTo>
                  <a:lnTo>
                    <a:pt x="2574" y="1811"/>
                  </a:lnTo>
                  <a:lnTo>
                    <a:pt x="2478" y="1716"/>
                  </a:lnTo>
                  <a:lnTo>
                    <a:pt x="1525" y="953"/>
                  </a:lnTo>
                  <a:lnTo>
                    <a:pt x="953" y="477"/>
                  </a:lnTo>
                  <a:lnTo>
                    <a:pt x="668" y="286"/>
                  </a:lnTo>
                  <a:lnTo>
                    <a:pt x="477" y="191"/>
                  </a:lnTo>
                  <a:lnTo>
                    <a:pt x="286" y="191"/>
                  </a:lnTo>
                  <a:lnTo>
                    <a:pt x="96" y="286"/>
                  </a:lnTo>
                  <a:lnTo>
                    <a:pt x="0" y="381"/>
                  </a:lnTo>
                  <a:lnTo>
                    <a:pt x="0" y="572"/>
                  </a:lnTo>
                  <a:lnTo>
                    <a:pt x="0" y="763"/>
                  </a:lnTo>
                  <a:lnTo>
                    <a:pt x="286" y="1049"/>
                  </a:lnTo>
                  <a:lnTo>
                    <a:pt x="477" y="1239"/>
                  </a:lnTo>
                  <a:lnTo>
                    <a:pt x="858" y="1525"/>
                  </a:lnTo>
                  <a:lnTo>
                    <a:pt x="2193" y="2574"/>
                  </a:lnTo>
                  <a:lnTo>
                    <a:pt x="2574" y="2859"/>
                  </a:lnTo>
                  <a:lnTo>
                    <a:pt x="2860" y="2955"/>
                  </a:lnTo>
                  <a:lnTo>
                    <a:pt x="3050" y="2955"/>
                  </a:lnTo>
                  <a:lnTo>
                    <a:pt x="3241" y="2859"/>
                  </a:lnTo>
                  <a:lnTo>
                    <a:pt x="3432" y="2669"/>
                  </a:lnTo>
                  <a:lnTo>
                    <a:pt x="3622" y="2288"/>
                  </a:lnTo>
                  <a:lnTo>
                    <a:pt x="4003" y="1239"/>
                  </a:lnTo>
                  <a:lnTo>
                    <a:pt x="4194" y="477"/>
                  </a:lnTo>
                  <a:lnTo>
                    <a:pt x="4289" y="286"/>
                  </a:lnTo>
                  <a:lnTo>
                    <a:pt x="4194"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27"/>
            <p:cNvSpPr/>
            <p:nvPr/>
          </p:nvSpPr>
          <p:spPr>
            <a:xfrm>
              <a:off x="6671775" y="4041750"/>
              <a:ext cx="116775" cy="107250"/>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27"/>
            <p:cNvSpPr/>
            <p:nvPr/>
          </p:nvSpPr>
          <p:spPr>
            <a:xfrm>
              <a:off x="6230950" y="4134675"/>
              <a:ext cx="112025" cy="102500"/>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27"/>
            <p:cNvSpPr/>
            <p:nvPr/>
          </p:nvSpPr>
          <p:spPr>
            <a:xfrm>
              <a:off x="6631275" y="3655725"/>
              <a:ext cx="112000" cy="102475"/>
            </a:xfrm>
            <a:custGeom>
              <a:avLst/>
              <a:gdLst/>
              <a:ahLst/>
              <a:cxnLst/>
              <a:rect l="l" t="t" r="r" b="b"/>
              <a:pathLst>
                <a:path w="4480" h="4099" extrusionOk="0">
                  <a:moveTo>
                    <a:pt x="1430" y="1"/>
                  </a:moveTo>
                  <a:lnTo>
                    <a:pt x="1239" y="96"/>
                  </a:lnTo>
                  <a:lnTo>
                    <a:pt x="1049" y="286"/>
                  </a:lnTo>
                  <a:lnTo>
                    <a:pt x="763" y="858"/>
                  </a:lnTo>
                  <a:lnTo>
                    <a:pt x="667" y="1430"/>
                  </a:lnTo>
                  <a:lnTo>
                    <a:pt x="572" y="1811"/>
                  </a:lnTo>
                  <a:lnTo>
                    <a:pt x="382" y="2574"/>
                  </a:lnTo>
                  <a:lnTo>
                    <a:pt x="96" y="3432"/>
                  </a:lnTo>
                  <a:lnTo>
                    <a:pt x="0" y="3622"/>
                  </a:lnTo>
                  <a:lnTo>
                    <a:pt x="96" y="3908"/>
                  </a:lnTo>
                  <a:lnTo>
                    <a:pt x="191" y="4004"/>
                  </a:lnTo>
                  <a:lnTo>
                    <a:pt x="382" y="4099"/>
                  </a:lnTo>
                  <a:lnTo>
                    <a:pt x="572" y="4004"/>
                  </a:lnTo>
                  <a:lnTo>
                    <a:pt x="667" y="4004"/>
                  </a:lnTo>
                  <a:lnTo>
                    <a:pt x="858" y="3718"/>
                  </a:lnTo>
                  <a:lnTo>
                    <a:pt x="1144" y="2955"/>
                  </a:lnTo>
                  <a:lnTo>
                    <a:pt x="1335" y="1907"/>
                  </a:lnTo>
                  <a:lnTo>
                    <a:pt x="1430" y="1716"/>
                  </a:lnTo>
                  <a:lnTo>
                    <a:pt x="1525" y="1335"/>
                  </a:lnTo>
                  <a:lnTo>
                    <a:pt x="1621" y="1144"/>
                  </a:lnTo>
                  <a:lnTo>
                    <a:pt x="1811" y="1144"/>
                  </a:lnTo>
                  <a:lnTo>
                    <a:pt x="2002" y="1240"/>
                  </a:lnTo>
                  <a:lnTo>
                    <a:pt x="2383" y="1526"/>
                  </a:lnTo>
                  <a:lnTo>
                    <a:pt x="3717" y="2765"/>
                  </a:lnTo>
                  <a:lnTo>
                    <a:pt x="4003" y="2955"/>
                  </a:lnTo>
                  <a:lnTo>
                    <a:pt x="4385" y="2955"/>
                  </a:lnTo>
                  <a:lnTo>
                    <a:pt x="4480" y="2669"/>
                  </a:lnTo>
                  <a:lnTo>
                    <a:pt x="4480" y="2479"/>
                  </a:lnTo>
                  <a:lnTo>
                    <a:pt x="4289" y="2097"/>
                  </a:lnTo>
                  <a:lnTo>
                    <a:pt x="2669" y="668"/>
                  </a:lnTo>
                  <a:lnTo>
                    <a:pt x="2383" y="382"/>
                  </a:lnTo>
                  <a:lnTo>
                    <a:pt x="190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27"/>
            <p:cNvSpPr/>
            <p:nvPr/>
          </p:nvSpPr>
          <p:spPr>
            <a:xfrm>
              <a:off x="6450175" y="4091775"/>
              <a:ext cx="112025" cy="102500"/>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27"/>
            <p:cNvSpPr/>
            <p:nvPr/>
          </p:nvSpPr>
          <p:spPr>
            <a:xfrm>
              <a:off x="6750400" y="3841575"/>
              <a:ext cx="116800" cy="92975"/>
            </a:xfrm>
            <a:custGeom>
              <a:avLst/>
              <a:gdLst/>
              <a:ahLst/>
              <a:cxnLst/>
              <a:rect l="l" t="t" r="r" b="b"/>
              <a:pathLst>
                <a:path w="4672" h="3719" extrusionOk="0">
                  <a:moveTo>
                    <a:pt x="1907" y="1"/>
                  </a:moveTo>
                  <a:lnTo>
                    <a:pt x="1526" y="192"/>
                  </a:lnTo>
                  <a:lnTo>
                    <a:pt x="1335" y="382"/>
                  </a:lnTo>
                  <a:lnTo>
                    <a:pt x="1145" y="573"/>
                  </a:lnTo>
                  <a:lnTo>
                    <a:pt x="763" y="1240"/>
                  </a:lnTo>
                  <a:lnTo>
                    <a:pt x="477" y="2003"/>
                  </a:lnTo>
                  <a:lnTo>
                    <a:pt x="96" y="3051"/>
                  </a:lnTo>
                  <a:lnTo>
                    <a:pt x="1" y="3242"/>
                  </a:lnTo>
                  <a:lnTo>
                    <a:pt x="1" y="3432"/>
                  </a:lnTo>
                  <a:lnTo>
                    <a:pt x="96" y="3528"/>
                  </a:lnTo>
                  <a:lnTo>
                    <a:pt x="192" y="3623"/>
                  </a:lnTo>
                  <a:lnTo>
                    <a:pt x="382" y="3718"/>
                  </a:lnTo>
                  <a:lnTo>
                    <a:pt x="668" y="3623"/>
                  </a:lnTo>
                  <a:lnTo>
                    <a:pt x="763" y="3528"/>
                  </a:lnTo>
                  <a:lnTo>
                    <a:pt x="954" y="3051"/>
                  </a:lnTo>
                  <a:lnTo>
                    <a:pt x="1145" y="2670"/>
                  </a:lnTo>
                  <a:lnTo>
                    <a:pt x="1335" y="2098"/>
                  </a:lnTo>
                  <a:lnTo>
                    <a:pt x="1812" y="1240"/>
                  </a:lnTo>
                  <a:lnTo>
                    <a:pt x="1907" y="1049"/>
                  </a:lnTo>
                  <a:lnTo>
                    <a:pt x="2098" y="1049"/>
                  </a:lnTo>
                  <a:lnTo>
                    <a:pt x="2384" y="1145"/>
                  </a:lnTo>
                  <a:lnTo>
                    <a:pt x="2860" y="1526"/>
                  </a:lnTo>
                  <a:lnTo>
                    <a:pt x="3242" y="1907"/>
                  </a:lnTo>
                  <a:lnTo>
                    <a:pt x="3718" y="2289"/>
                  </a:lnTo>
                  <a:lnTo>
                    <a:pt x="4004" y="2574"/>
                  </a:lnTo>
                  <a:lnTo>
                    <a:pt x="4290" y="2574"/>
                  </a:lnTo>
                  <a:lnTo>
                    <a:pt x="4481" y="2479"/>
                  </a:lnTo>
                  <a:lnTo>
                    <a:pt x="4671" y="2289"/>
                  </a:lnTo>
                  <a:lnTo>
                    <a:pt x="4671" y="2003"/>
                  </a:lnTo>
                  <a:lnTo>
                    <a:pt x="4385" y="1717"/>
                  </a:lnTo>
                  <a:lnTo>
                    <a:pt x="4195" y="1431"/>
                  </a:lnTo>
                  <a:lnTo>
                    <a:pt x="3242" y="573"/>
                  </a:lnTo>
                  <a:lnTo>
                    <a:pt x="2765" y="287"/>
                  </a:lnTo>
                  <a:lnTo>
                    <a:pt x="2384" y="96"/>
                  </a:lnTo>
                  <a:lnTo>
                    <a:pt x="190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27"/>
            <p:cNvSpPr/>
            <p:nvPr/>
          </p:nvSpPr>
          <p:spPr>
            <a:xfrm>
              <a:off x="6321500" y="3913075"/>
              <a:ext cx="114400" cy="85800"/>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27"/>
            <p:cNvSpPr/>
            <p:nvPr/>
          </p:nvSpPr>
          <p:spPr>
            <a:xfrm>
              <a:off x="5690050" y="4115625"/>
              <a:ext cx="112025" cy="85800"/>
            </a:xfrm>
            <a:custGeom>
              <a:avLst/>
              <a:gdLst/>
              <a:ahLst/>
              <a:cxnLst/>
              <a:rect l="l" t="t" r="r" b="b"/>
              <a:pathLst>
                <a:path w="4481" h="3432" extrusionOk="0">
                  <a:moveTo>
                    <a:pt x="954" y="0"/>
                  </a:moveTo>
                  <a:lnTo>
                    <a:pt x="763" y="95"/>
                  </a:lnTo>
                  <a:lnTo>
                    <a:pt x="572" y="286"/>
                  </a:lnTo>
                  <a:lnTo>
                    <a:pt x="477" y="477"/>
                  </a:lnTo>
                  <a:lnTo>
                    <a:pt x="382" y="953"/>
                  </a:lnTo>
                  <a:lnTo>
                    <a:pt x="191" y="2002"/>
                  </a:lnTo>
                  <a:lnTo>
                    <a:pt x="0" y="2955"/>
                  </a:lnTo>
                  <a:lnTo>
                    <a:pt x="0" y="3050"/>
                  </a:lnTo>
                  <a:lnTo>
                    <a:pt x="96" y="3336"/>
                  </a:lnTo>
                  <a:lnTo>
                    <a:pt x="286" y="3431"/>
                  </a:lnTo>
                  <a:lnTo>
                    <a:pt x="382" y="3431"/>
                  </a:lnTo>
                  <a:lnTo>
                    <a:pt x="572" y="3336"/>
                  </a:lnTo>
                  <a:lnTo>
                    <a:pt x="668" y="3241"/>
                  </a:lnTo>
                  <a:lnTo>
                    <a:pt x="763" y="2955"/>
                  </a:lnTo>
                  <a:lnTo>
                    <a:pt x="954" y="2002"/>
                  </a:lnTo>
                  <a:lnTo>
                    <a:pt x="954" y="1906"/>
                  </a:lnTo>
                  <a:lnTo>
                    <a:pt x="1049" y="1430"/>
                  </a:lnTo>
                  <a:lnTo>
                    <a:pt x="1239" y="1239"/>
                  </a:lnTo>
                  <a:lnTo>
                    <a:pt x="1525" y="1239"/>
                  </a:lnTo>
                  <a:lnTo>
                    <a:pt x="1621" y="1334"/>
                  </a:lnTo>
                  <a:lnTo>
                    <a:pt x="2002" y="1620"/>
                  </a:lnTo>
                  <a:lnTo>
                    <a:pt x="2574" y="2002"/>
                  </a:lnTo>
                  <a:lnTo>
                    <a:pt x="2669" y="2097"/>
                  </a:lnTo>
                  <a:lnTo>
                    <a:pt x="3718" y="2859"/>
                  </a:lnTo>
                  <a:lnTo>
                    <a:pt x="4099" y="2955"/>
                  </a:lnTo>
                  <a:lnTo>
                    <a:pt x="4385" y="2859"/>
                  </a:lnTo>
                  <a:lnTo>
                    <a:pt x="4480" y="2764"/>
                  </a:lnTo>
                  <a:lnTo>
                    <a:pt x="4480" y="2478"/>
                  </a:lnTo>
                  <a:lnTo>
                    <a:pt x="4480" y="2288"/>
                  </a:lnTo>
                  <a:lnTo>
                    <a:pt x="4099" y="2097"/>
                  </a:lnTo>
                  <a:lnTo>
                    <a:pt x="2764" y="1144"/>
                  </a:lnTo>
                  <a:lnTo>
                    <a:pt x="2383" y="858"/>
                  </a:lnTo>
                  <a:lnTo>
                    <a:pt x="1907" y="477"/>
                  </a:lnTo>
                  <a:lnTo>
                    <a:pt x="1525" y="191"/>
                  </a:lnTo>
                  <a:lnTo>
                    <a:pt x="1144"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27"/>
            <p:cNvSpPr/>
            <p:nvPr/>
          </p:nvSpPr>
          <p:spPr>
            <a:xfrm>
              <a:off x="6524050" y="3884475"/>
              <a:ext cx="107250" cy="78650"/>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27"/>
            <p:cNvSpPr/>
            <p:nvPr/>
          </p:nvSpPr>
          <p:spPr>
            <a:xfrm>
              <a:off x="6483525" y="4453975"/>
              <a:ext cx="112025" cy="85800"/>
            </a:xfrm>
            <a:custGeom>
              <a:avLst/>
              <a:gdLst/>
              <a:ahLst/>
              <a:cxnLst/>
              <a:rect l="l" t="t" r="r" b="b"/>
              <a:pathLst>
                <a:path w="4481" h="3432" extrusionOk="0">
                  <a:moveTo>
                    <a:pt x="1621" y="1"/>
                  </a:moveTo>
                  <a:lnTo>
                    <a:pt x="1240" y="96"/>
                  </a:lnTo>
                  <a:lnTo>
                    <a:pt x="1049" y="286"/>
                  </a:lnTo>
                  <a:lnTo>
                    <a:pt x="859" y="572"/>
                  </a:lnTo>
                  <a:lnTo>
                    <a:pt x="573" y="1430"/>
                  </a:lnTo>
                  <a:lnTo>
                    <a:pt x="287" y="2193"/>
                  </a:lnTo>
                  <a:lnTo>
                    <a:pt x="96" y="2860"/>
                  </a:lnTo>
                  <a:lnTo>
                    <a:pt x="1" y="3146"/>
                  </a:lnTo>
                  <a:lnTo>
                    <a:pt x="191" y="3337"/>
                  </a:lnTo>
                  <a:lnTo>
                    <a:pt x="382" y="3432"/>
                  </a:lnTo>
                  <a:lnTo>
                    <a:pt x="573" y="3337"/>
                  </a:lnTo>
                  <a:lnTo>
                    <a:pt x="763" y="3146"/>
                  </a:lnTo>
                  <a:lnTo>
                    <a:pt x="954" y="2860"/>
                  </a:lnTo>
                  <a:lnTo>
                    <a:pt x="1049" y="2479"/>
                  </a:lnTo>
                  <a:lnTo>
                    <a:pt x="1526" y="1240"/>
                  </a:lnTo>
                  <a:lnTo>
                    <a:pt x="1621" y="1049"/>
                  </a:lnTo>
                  <a:lnTo>
                    <a:pt x="1812" y="1049"/>
                  </a:lnTo>
                  <a:lnTo>
                    <a:pt x="2002" y="1144"/>
                  </a:lnTo>
                  <a:lnTo>
                    <a:pt x="2574" y="1526"/>
                  </a:lnTo>
                  <a:lnTo>
                    <a:pt x="3241" y="1907"/>
                  </a:lnTo>
                  <a:lnTo>
                    <a:pt x="3623" y="2193"/>
                  </a:lnTo>
                  <a:lnTo>
                    <a:pt x="3718" y="2288"/>
                  </a:lnTo>
                  <a:lnTo>
                    <a:pt x="4004" y="2383"/>
                  </a:lnTo>
                  <a:lnTo>
                    <a:pt x="4290" y="2288"/>
                  </a:lnTo>
                  <a:lnTo>
                    <a:pt x="4385" y="2097"/>
                  </a:lnTo>
                  <a:lnTo>
                    <a:pt x="4481" y="1907"/>
                  </a:lnTo>
                  <a:lnTo>
                    <a:pt x="4385" y="1716"/>
                  </a:lnTo>
                  <a:lnTo>
                    <a:pt x="4195" y="1526"/>
                  </a:lnTo>
                  <a:lnTo>
                    <a:pt x="3623" y="1144"/>
                  </a:lnTo>
                  <a:lnTo>
                    <a:pt x="2860" y="668"/>
                  </a:lnTo>
                  <a:lnTo>
                    <a:pt x="2479" y="477"/>
                  </a:lnTo>
                  <a:lnTo>
                    <a:pt x="2288" y="286"/>
                  </a:lnTo>
                  <a:lnTo>
                    <a:pt x="2193" y="286"/>
                  </a:lnTo>
                  <a:lnTo>
                    <a:pt x="1907"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27"/>
            <p:cNvSpPr/>
            <p:nvPr/>
          </p:nvSpPr>
          <p:spPr>
            <a:xfrm>
              <a:off x="5721025" y="3731975"/>
              <a:ext cx="123925" cy="100100"/>
            </a:xfrm>
            <a:custGeom>
              <a:avLst/>
              <a:gdLst/>
              <a:ahLst/>
              <a:cxnLst/>
              <a:rect l="l" t="t" r="r" b="b"/>
              <a:pathLst>
                <a:path w="4957" h="4004" extrusionOk="0">
                  <a:moveTo>
                    <a:pt x="1811" y="1"/>
                  </a:moveTo>
                  <a:lnTo>
                    <a:pt x="1621" y="96"/>
                  </a:lnTo>
                  <a:lnTo>
                    <a:pt x="1430" y="191"/>
                  </a:lnTo>
                  <a:lnTo>
                    <a:pt x="1144" y="382"/>
                  </a:lnTo>
                  <a:lnTo>
                    <a:pt x="1049" y="572"/>
                  </a:lnTo>
                  <a:lnTo>
                    <a:pt x="858" y="858"/>
                  </a:lnTo>
                  <a:lnTo>
                    <a:pt x="668" y="1526"/>
                  </a:lnTo>
                  <a:lnTo>
                    <a:pt x="286" y="2479"/>
                  </a:lnTo>
                  <a:lnTo>
                    <a:pt x="0" y="3337"/>
                  </a:lnTo>
                  <a:lnTo>
                    <a:pt x="0" y="3527"/>
                  </a:lnTo>
                  <a:lnTo>
                    <a:pt x="0" y="3813"/>
                  </a:lnTo>
                  <a:lnTo>
                    <a:pt x="96" y="3908"/>
                  </a:lnTo>
                  <a:lnTo>
                    <a:pt x="191" y="4004"/>
                  </a:lnTo>
                  <a:lnTo>
                    <a:pt x="382" y="4004"/>
                  </a:lnTo>
                  <a:lnTo>
                    <a:pt x="572" y="3908"/>
                  </a:lnTo>
                  <a:lnTo>
                    <a:pt x="763" y="3718"/>
                  </a:lnTo>
                  <a:lnTo>
                    <a:pt x="763" y="3622"/>
                  </a:lnTo>
                  <a:lnTo>
                    <a:pt x="954" y="3146"/>
                  </a:lnTo>
                  <a:lnTo>
                    <a:pt x="1240" y="2193"/>
                  </a:lnTo>
                  <a:lnTo>
                    <a:pt x="1430" y="1621"/>
                  </a:lnTo>
                  <a:lnTo>
                    <a:pt x="1621" y="1240"/>
                  </a:lnTo>
                  <a:lnTo>
                    <a:pt x="1811" y="1049"/>
                  </a:lnTo>
                  <a:lnTo>
                    <a:pt x="2002" y="954"/>
                  </a:lnTo>
                  <a:lnTo>
                    <a:pt x="2097" y="954"/>
                  </a:lnTo>
                  <a:lnTo>
                    <a:pt x="2288" y="1049"/>
                  </a:lnTo>
                  <a:lnTo>
                    <a:pt x="2765" y="1526"/>
                  </a:lnTo>
                  <a:lnTo>
                    <a:pt x="3051" y="1907"/>
                  </a:lnTo>
                  <a:lnTo>
                    <a:pt x="3622" y="2574"/>
                  </a:lnTo>
                  <a:lnTo>
                    <a:pt x="4194" y="3051"/>
                  </a:lnTo>
                  <a:lnTo>
                    <a:pt x="4480" y="3241"/>
                  </a:lnTo>
                  <a:lnTo>
                    <a:pt x="4671" y="3146"/>
                  </a:lnTo>
                  <a:lnTo>
                    <a:pt x="4766" y="3146"/>
                  </a:lnTo>
                  <a:lnTo>
                    <a:pt x="4861" y="2955"/>
                  </a:lnTo>
                  <a:lnTo>
                    <a:pt x="4957" y="2669"/>
                  </a:lnTo>
                  <a:lnTo>
                    <a:pt x="4861" y="2479"/>
                  </a:lnTo>
                  <a:lnTo>
                    <a:pt x="4671" y="2288"/>
                  </a:lnTo>
                  <a:lnTo>
                    <a:pt x="4099" y="1716"/>
                  </a:lnTo>
                  <a:lnTo>
                    <a:pt x="3527" y="1049"/>
                  </a:lnTo>
                  <a:lnTo>
                    <a:pt x="3241" y="668"/>
                  </a:lnTo>
                  <a:lnTo>
                    <a:pt x="2860" y="382"/>
                  </a:lnTo>
                  <a:lnTo>
                    <a:pt x="2383" y="96"/>
                  </a:lnTo>
                  <a:lnTo>
                    <a:pt x="209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27"/>
            <p:cNvSpPr/>
            <p:nvPr/>
          </p:nvSpPr>
          <p:spPr>
            <a:xfrm>
              <a:off x="6242875" y="3565175"/>
              <a:ext cx="109625" cy="85800"/>
            </a:xfrm>
            <a:custGeom>
              <a:avLst/>
              <a:gdLst/>
              <a:ahLst/>
              <a:cxnLst/>
              <a:rect l="l" t="t" r="r" b="b"/>
              <a:pathLst>
                <a:path w="4385" h="3432" extrusionOk="0">
                  <a:moveTo>
                    <a:pt x="1525" y="1"/>
                  </a:moveTo>
                  <a:lnTo>
                    <a:pt x="1144" y="191"/>
                  </a:lnTo>
                  <a:lnTo>
                    <a:pt x="953" y="382"/>
                  </a:lnTo>
                  <a:lnTo>
                    <a:pt x="763" y="668"/>
                  </a:lnTo>
                  <a:lnTo>
                    <a:pt x="477" y="1430"/>
                  </a:lnTo>
                  <a:lnTo>
                    <a:pt x="191" y="2288"/>
                  </a:lnTo>
                  <a:lnTo>
                    <a:pt x="0" y="2955"/>
                  </a:lnTo>
                  <a:lnTo>
                    <a:pt x="0" y="3146"/>
                  </a:lnTo>
                  <a:lnTo>
                    <a:pt x="95" y="3337"/>
                  </a:lnTo>
                  <a:lnTo>
                    <a:pt x="381" y="3432"/>
                  </a:lnTo>
                  <a:lnTo>
                    <a:pt x="572" y="3337"/>
                  </a:lnTo>
                  <a:lnTo>
                    <a:pt x="667" y="3241"/>
                  </a:lnTo>
                  <a:lnTo>
                    <a:pt x="858" y="2860"/>
                  </a:lnTo>
                  <a:lnTo>
                    <a:pt x="953" y="2574"/>
                  </a:lnTo>
                  <a:lnTo>
                    <a:pt x="1430" y="1335"/>
                  </a:lnTo>
                  <a:lnTo>
                    <a:pt x="1525" y="1144"/>
                  </a:lnTo>
                  <a:lnTo>
                    <a:pt x="1716" y="1049"/>
                  </a:lnTo>
                  <a:lnTo>
                    <a:pt x="1906" y="1144"/>
                  </a:lnTo>
                  <a:lnTo>
                    <a:pt x="2478" y="1526"/>
                  </a:lnTo>
                  <a:lnTo>
                    <a:pt x="3145" y="2002"/>
                  </a:lnTo>
                  <a:lnTo>
                    <a:pt x="3527" y="2193"/>
                  </a:lnTo>
                  <a:lnTo>
                    <a:pt x="3622" y="2288"/>
                  </a:lnTo>
                  <a:lnTo>
                    <a:pt x="3908" y="2383"/>
                  </a:lnTo>
                  <a:lnTo>
                    <a:pt x="4194" y="2383"/>
                  </a:lnTo>
                  <a:lnTo>
                    <a:pt x="4289" y="2193"/>
                  </a:lnTo>
                  <a:lnTo>
                    <a:pt x="4385" y="2002"/>
                  </a:lnTo>
                  <a:lnTo>
                    <a:pt x="4289" y="1812"/>
                  </a:lnTo>
                  <a:lnTo>
                    <a:pt x="4099" y="1621"/>
                  </a:lnTo>
                  <a:lnTo>
                    <a:pt x="3527" y="1240"/>
                  </a:lnTo>
                  <a:lnTo>
                    <a:pt x="2764" y="763"/>
                  </a:lnTo>
                  <a:lnTo>
                    <a:pt x="2383" y="477"/>
                  </a:lnTo>
                  <a:lnTo>
                    <a:pt x="2192" y="382"/>
                  </a:lnTo>
                  <a:lnTo>
                    <a:pt x="2097" y="287"/>
                  </a:lnTo>
                  <a:lnTo>
                    <a:pt x="190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27"/>
            <p:cNvSpPr/>
            <p:nvPr/>
          </p:nvSpPr>
          <p:spPr>
            <a:xfrm>
              <a:off x="2671000" y="1003625"/>
              <a:ext cx="190650" cy="100100"/>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27"/>
            <p:cNvSpPr/>
            <p:nvPr/>
          </p:nvSpPr>
          <p:spPr>
            <a:xfrm>
              <a:off x="2866375" y="1442075"/>
              <a:ext cx="188275" cy="97725"/>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27"/>
            <p:cNvSpPr/>
            <p:nvPr/>
          </p:nvSpPr>
          <p:spPr>
            <a:xfrm>
              <a:off x="3514525" y="1210925"/>
              <a:ext cx="209700" cy="102500"/>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27"/>
            <p:cNvSpPr/>
            <p:nvPr/>
          </p:nvSpPr>
          <p:spPr>
            <a:xfrm>
              <a:off x="3362025" y="1032225"/>
              <a:ext cx="176350" cy="88175"/>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27"/>
            <p:cNvSpPr/>
            <p:nvPr/>
          </p:nvSpPr>
          <p:spPr>
            <a:xfrm>
              <a:off x="2280200" y="1170425"/>
              <a:ext cx="190650" cy="85800"/>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27"/>
            <p:cNvSpPr/>
            <p:nvPr/>
          </p:nvSpPr>
          <p:spPr>
            <a:xfrm>
              <a:off x="3040325" y="1079875"/>
              <a:ext cx="166825" cy="85800"/>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27"/>
            <p:cNvSpPr/>
            <p:nvPr/>
          </p:nvSpPr>
          <p:spPr>
            <a:xfrm>
              <a:off x="3164250" y="1272900"/>
              <a:ext cx="178725" cy="83400"/>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27"/>
            <p:cNvSpPr/>
            <p:nvPr/>
          </p:nvSpPr>
          <p:spPr>
            <a:xfrm>
              <a:off x="2802050" y="1208550"/>
              <a:ext cx="166825" cy="83425"/>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27"/>
            <p:cNvSpPr/>
            <p:nvPr/>
          </p:nvSpPr>
          <p:spPr>
            <a:xfrm>
              <a:off x="2942625" y="882100"/>
              <a:ext cx="181125" cy="85800"/>
            </a:xfrm>
            <a:custGeom>
              <a:avLst/>
              <a:gdLst/>
              <a:ahLst/>
              <a:cxnLst/>
              <a:rect l="l" t="t" r="r" b="b"/>
              <a:pathLst>
                <a:path w="7245" h="3432" extrusionOk="0">
                  <a:moveTo>
                    <a:pt x="477" y="1"/>
                  </a:moveTo>
                  <a:lnTo>
                    <a:pt x="192" y="96"/>
                  </a:lnTo>
                  <a:lnTo>
                    <a:pt x="1" y="382"/>
                  </a:lnTo>
                  <a:lnTo>
                    <a:pt x="1" y="572"/>
                  </a:lnTo>
                  <a:lnTo>
                    <a:pt x="287" y="763"/>
                  </a:lnTo>
                  <a:lnTo>
                    <a:pt x="573" y="858"/>
                  </a:lnTo>
                  <a:lnTo>
                    <a:pt x="859" y="858"/>
                  </a:lnTo>
                  <a:lnTo>
                    <a:pt x="954" y="954"/>
                  </a:lnTo>
                  <a:lnTo>
                    <a:pt x="1049" y="1049"/>
                  </a:lnTo>
                  <a:lnTo>
                    <a:pt x="1145" y="1144"/>
                  </a:lnTo>
                  <a:lnTo>
                    <a:pt x="1335" y="1240"/>
                  </a:lnTo>
                  <a:lnTo>
                    <a:pt x="1431" y="1335"/>
                  </a:lnTo>
                  <a:lnTo>
                    <a:pt x="1431" y="1430"/>
                  </a:lnTo>
                  <a:lnTo>
                    <a:pt x="1431" y="1621"/>
                  </a:lnTo>
                  <a:lnTo>
                    <a:pt x="1526" y="1907"/>
                  </a:lnTo>
                  <a:lnTo>
                    <a:pt x="1526" y="2098"/>
                  </a:lnTo>
                  <a:lnTo>
                    <a:pt x="1526" y="2479"/>
                  </a:lnTo>
                  <a:lnTo>
                    <a:pt x="1526" y="2669"/>
                  </a:lnTo>
                  <a:lnTo>
                    <a:pt x="1526" y="2765"/>
                  </a:lnTo>
                  <a:lnTo>
                    <a:pt x="1621" y="2955"/>
                  </a:lnTo>
                  <a:lnTo>
                    <a:pt x="1717" y="3051"/>
                  </a:lnTo>
                  <a:lnTo>
                    <a:pt x="2002" y="3051"/>
                  </a:lnTo>
                  <a:lnTo>
                    <a:pt x="3146" y="3241"/>
                  </a:lnTo>
                  <a:lnTo>
                    <a:pt x="3432" y="3337"/>
                  </a:lnTo>
                  <a:lnTo>
                    <a:pt x="3718" y="3432"/>
                  </a:lnTo>
                  <a:lnTo>
                    <a:pt x="4671" y="3432"/>
                  </a:lnTo>
                  <a:lnTo>
                    <a:pt x="4862" y="3241"/>
                  </a:lnTo>
                  <a:lnTo>
                    <a:pt x="4957" y="3146"/>
                  </a:lnTo>
                  <a:lnTo>
                    <a:pt x="5624" y="3146"/>
                  </a:lnTo>
                  <a:lnTo>
                    <a:pt x="6006" y="3051"/>
                  </a:lnTo>
                  <a:lnTo>
                    <a:pt x="6292" y="2955"/>
                  </a:lnTo>
                  <a:lnTo>
                    <a:pt x="6387" y="2669"/>
                  </a:lnTo>
                  <a:lnTo>
                    <a:pt x="6292" y="2383"/>
                  </a:lnTo>
                  <a:lnTo>
                    <a:pt x="6101" y="2193"/>
                  </a:lnTo>
                  <a:lnTo>
                    <a:pt x="5815" y="2098"/>
                  </a:lnTo>
                  <a:lnTo>
                    <a:pt x="5720" y="2098"/>
                  </a:lnTo>
                  <a:lnTo>
                    <a:pt x="5720" y="2002"/>
                  </a:lnTo>
                  <a:lnTo>
                    <a:pt x="5529" y="1812"/>
                  </a:lnTo>
                  <a:lnTo>
                    <a:pt x="5338" y="1716"/>
                  </a:lnTo>
                  <a:lnTo>
                    <a:pt x="5338" y="1621"/>
                  </a:lnTo>
                  <a:lnTo>
                    <a:pt x="5243" y="1526"/>
                  </a:lnTo>
                  <a:lnTo>
                    <a:pt x="5243" y="1335"/>
                  </a:lnTo>
                  <a:lnTo>
                    <a:pt x="5243" y="1240"/>
                  </a:lnTo>
                  <a:lnTo>
                    <a:pt x="5338" y="1144"/>
                  </a:lnTo>
                  <a:lnTo>
                    <a:pt x="6959" y="1144"/>
                  </a:lnTo>
                  <a:lnTo>
                    <a:pt x="7149" y="1049"/>
                  </a:lnTo>
                  <a:lnTo>
                    <a:pt x="7245" y="763"/>
                  </a:lnTo>
                  <a:lnTo>
                    <a:pt x="7245" y="572"/>
                  </a:lnTo>
                  <a:lnTo>
                    <a:pt x="7054" y="382"/>
                  </a:lnTo>
                  <a:lnTo>
                    <a:pt x="6768" y="287"/>
                  </a:lnTo>
                  <a:lnTo>
                    <a:pt x="5148" y="287"/>
                  </a:lnTo>
                  <a:lnTo>
                    <a:pt x="3623" y="191"/>
                  </a:lnTo>
                  <a:lnTo>
                    <a:pt x="2098" y="191"/>
                  </a:lnTo>
                  <a:lnTo>
                    <a:pt x="47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27"/>
            <p:cNvSpPr/>
            <p:nvPr/>
          </p:nvSpPr>
          <p:spPr>
            <a:xfrm>
              <a:off x="3712300" y="941675"/>
              <a:ext cx="159675" cy="97725"/>
            </a:xfrm>
            <a:custGeom>
              <a:avLst/>
              <a:gdLst/>
              <a:ahLst/>
              <a:cxnLst/>
              <a:rect l="l" t="t" r="r" b="b"/>
              <a:pathLst>
                <a:path w="6387" h="3909" extrusionOk="0">
                  <a:moveTo>
                    <a:pt x="1525" y="0"/>
                  </a:moveTo>
                  <a:lnTo>
                    <a:pt x="1430" y="96"/>
                  </a:lnTo>
                  <a:lnTo>
                    <a:pt x="1335" y="286"/>
                  </a:lnTo>
                  <a:lnTo>
                    <a:pt x="1335" y="477"/>
                  </a:lnTo>
                  <a:lnTo>
                    <a:pt x="1335" y="572"/>
                  </a:lnTo>
                  <a:lnTo>
                    <a:pt x="1335" y="668"/>
                  </a:lnTo>
                  <a:lnTo>
                    <a:pt x="1239" y="668"/>
                  </a:lnTo>
                  <a:lnTo>
                    <a:pt x="858" y="763"/>
                  </a:lnTo>
                  <a:lnTo>
                    <a:pt x="667" y="763"/>
                  </a:lnTo>
                  <a:lnTo>
                    <a:pt x="477" y="858"/>
                  </a:lnTo>
                  <a:lnTo>
                    <a:pt x="191" y="1049"/>
                  </a:lnTo>
                  <a:lnTo>
                    <a:pt x="0" y="1240"/>
                  </a:lnTo>
                  <a:lnTo>
                    <a:pt x="0" y="1430"/>
                  </a:lnTo>
                  <a:lnTo>
                    <a:pt x="95" y="1621"/>
                  </a:lnTo>
                  <a:lnTo>
                    <a:pt x="286" y="1811"/>
                  </a:lnTo>
                  <a:lnTo>
                    <a:pt x="477" y="1811"/>
                  </a:lnTo>
                  <a:lnTo>
                    <a:pt x="572" y="1907"/>
                  </a:lnTo>
                  <a:lnTo>
                    <a:pt x="572" y="2002"/>
                  </a:lnTo>
                  <a:lnTo>
                    <a:pt x="572" y="2097"/>
                  </a:lnTo>
                  <a:lnTo>
                    <a:pt x="572" y="2288"/>
                  </a:lnTo>
                  <a:lnTo>
                    <a:pt x="858" y="2479"/>
                  </a:lnTo>
                  <a:lnTo>
                    <a:pt x="953" y="2574"/>
                  </a:lnTo>
                  <a:lnTo>
                    <a:pt x="953" y="2669"/>
                  </a:lnTo>
                  <a:lnTo>
                    <a:pt x="953" y="2955"/>
                  </a:lnTo>
                  <a:lnTo>
                    <a:pt x="1144" y="3146"/>
                  </a:lnTo>
                  <a:lnTo>
                    <a:pt x="1335" y="3146"/>
                  </a:lnTo>
                  <a:lnTo>
                    <a:pt x="1716" y="3241"/>
                  </a:lnTo>
                  <a:lnTo>
                    <a:pt x="1811" y="3336"/>
                  </a:lnTo>
                  <a:lnTo>
                    <a:pt x="1811" y="3432"/>
                  </a:lnTo>
                  <a:lnTo>
                    <a:pt x="1906" y="3718"/>
                  </a:lnTo>
                  <a:lnTo>
                    <a:pt x="2097" y="3813"/>
                  </a:lnTo>
                  <a:lnTo>
                    <a:pt x="2383" y="3908"/>
                  </a:lnTo>
                  <a:lnTo>
                    <a:pt x="2669" y="3813"/>
                  </a:lnTo>
                  <a:lnTo>
                    <a:pt x="2955" y="3718"/>
                  </a:lnTo>
                  <a:lnTo>
                    <a:pt x="4385" y="3718"/>
                  </a:lnTo>
                  <a:lnTo>
                    <a:pt x="4766" y="3622"/>
                  </a:lnTo>
                  <a:lnTo>
                    <a:pt x="4861" y="3527"/>
                  </a:lnTo>
                  <a:lnTo>
                    <a:pt x="4956" y="3336"/>
                  </a:lnTo>
                  <a:lnTo>
                    <a:pt x="5052" y="3241"/>
                  </a:lnTo>
                  <a:lnTo>
                    <a:pt x="5147" y="3241"/>
                  </a:lnTo>
                  <a:lnTo>
                    <a:pt x="5338" y="3146"/>
                  </a:lnTo>
                  <a:lnTo>
                    <a:pt x="5433" y="3050"/>
                  </a:lnTo>
                  <a:lnTo>
                    <a:pt x="5528" y="2955"/>
                  </a:lnTo>
                  <a:lnTo>
                    <a:pt x="5624" y="2765"/>
                  </a:lnTo>
                  <a:lnTo>
                    <a:pt x="5528" y="2574"/>
                  </a:lnTo>
                  <a:lnTo>
                    <a:pt x="5528" y="2479"/>
                  </a:lnTo>
                  <a:lnTo>
                    <a:pt x="5433" y="2383"/>
                  </a:lnTo>
                  <a:lnTo>
                    <a:pt x="6100" y="2383"/>
                  </a:lnTo>
                  <a:lnTo>
                    <a:pt x="6291" y="2193"/>
                  </a:lnTo>
                  <a:lnTo>
                    <a:pt x="6386" y="2002"/>
                  </a:lnTo>
                  <a:lnTo>
                    <a:pt x="6386" y="1811"/>
                  </a:lnTo>
                  <a:lnTo>
                    <a:pt x="6291" y="1621"/>
                  </a:lnTo>
                  <a:lnTo>
                    <a:pt x="6005" y="1525"/>
                  </a:lnTo>
                  <a:lnTo>
                    <a:pt x="5719" y="1430"/>
                  </a:lnTo>
                  <a:lnTo>
                    <a:pt x="4956" y="1335"/>
                  </a:lnTo>
                  <a:lnTo>
                    <a:pt x="4671" y="1240"/>
                  </a:lnTo>
                  <a:lnTo>
                    <a:pt x="4480" y="1144"/>
                  </a:lnTo>
                  <a:lnTo>
                    <a:pt x="4289" y="1049"/>
                  </a:lnTo>
                  <a:lnTo>
                    <a:pt x="3622" y="1049"/>
                  </a:lnTo>
                  <a:lnTo>
                    <a:pt x="3336" y="954"/>
                  </a:lnTo>
                  <a:lnTo>
                    <a:pt x="3241" y="954"/>
                  </a:lnTo>
                  <a:lnTo>
                    <a:pt x="3336" y="763"/>
                  </a:lnTo>
                  <a:lnTo>
                    <a:pt x="3336" y="668"/>
                  </a:lnTo>
                  <a:lnTo>
                    <a:pt x="3431" y="572"/>
                  </a:lnTo>
                  <a:lnTo>
                    <a:pt x="3431" y="382"/>
                  </a:lnTo>
                  <a:lnTo>
                    <a:pt x="3336" y="286"/>
                  </a:lnTo>
                  <a:lnTo>
                    <a:pt x="3241" y="96"/>
                  </a:lnTo>
                  <a:lnTo>
                    <a:pt x="2955" y="96"/>
                  </a:lnTo>
                  <a:lnTo>
                    <a:pt x="209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27"/>
            <p:cNvSpPr/>
            <p:nvPr/>
          </p:nvSpPr>
          <p:spPr>
            <a:xfrm>
              <a:off x="3819525" y="3960725"/>
              <a:ext cx="169200" cy="88200"/>
            </a:xfrm>
            <a:custGeom>
              <a:avLst/>
              <a:gdLst/>
              <a:ahLst/>
              <a:cxnLst/>
              <a:rect l="l" t="t" r="r" b="b"/>
              <a:pathLst>
                <a:path w="6768" h="3528" extrusionOk="0">
                  <a:moveTo>
                    <a:pt x="4099" y="1"/>
                  </a:moveTo>
                  <a:lnTo>
                    <a:pt x="2669" y="96"/>
                  </a:lnTo>
                  <a:lnTo>
                    <a:pt x="1335" y="96"/>
                  </a:lnTo>
                  <a:lnTo>
                    <a:pt x="667" y="191"/>
                  </a:lnTo>
                  <a:lnTo>
                    <a:pt x="286" y="191"/>
                  </a:lnTo>
                  <a:lnTo>
                    <a:pt x="96" y="287"/>
                  </a:lnTo>
                  <a:lnTo>
                    <a:pt x="0" y="477"/>
                  </a:lnTo>
                  <a:lnTo>
                    <a:pt x="0" y="573"/>
                  </a:lnTo>
                  <a:lnTo>
                    <a:pt x="96" y="763"/>
                  </a:lnTo>
                  <a:lnTo>
                    <a:pt x="191" y="858"/>
                  </a:lnTo>
                  <a:lnTo>
                    <a:pt x="477" y="954"/>
                  </a:lnTo>
                  <a:lnTo>
                    <a:pt x="1525" y="954"/>
                  </a:lnTo>
                  <a:lnTo>
                    <a:pt x="2669" y="1049"/>
                  </a:lnTo>
                  <a:lnTo>
                    <a:pt x="2097" y="1144"/>
                  </a:lnTo>
                  <a:lnTo>
                    <a:pt x="1430" y="1335"/>
                  </a:lnTo>
                  <a:lnTo>
                    <a:pt x="1144" y="1335"/>
                  </a:lnTo>
                  <a:lnTo>
                    <a:pt x="953" y="1526"/>
                  </a:lnTo>
                  <a:lnTo>
                    <a:pt x="953" y="1907"/>
                  </a:lnTo>
                  <a:lnTo>
                    <a:pt x="953" y="2002"/>
                  </a:lnTo>
                  <a:lnTo>
                    <a:pt x="858" y="2098"/>
                  </a:lnTo>
                  <a:lnTo>
                    <a:pt x="763" y="2098"/>
                  </a:lnTo>
                  <a:lnTo>
                    <a:pt x="667" y="2288"/>
                  </a:lnTo>
                  <a:lnTo>
                    <a:pt x="667" y="2574"/>
                  </a:lnTo>
                  <a:lnTo>
                    <a:pt x="763" y="2669"/>
                  </a:lnTo>
                  <a:lnTo>
                    <a:pt x="667" y="2765"/>
                  </a:lnTo>
                  <a:lnTo>
                    <a:pt x="572" y="2860"/>
                  </a:lnTo>
                  <a:lnTo>
                    <a:pt x="477" y="3051"/>
                  </a:lnTo>
                  <a:lnTo>
                    <a:pt x="477" y="3241"/>
                  </a:lnTo>
                  <a:lnTo>
                    <a:pt x="572" y="3337"/>
                  </a:lnTo>
                  <a:lnTo>
                    <a:pt x="763" y="3527"/>
                  </a:lnTo>
                  <a:lnTo>
                    <a:pt x="3432" y="3527"/>
                  </a:lnTo>
                  <a:lnTo>
                    <a:pt x="3717" y="3432"/>
                  </a:lnTo>
                  <a:lnTo>
                    <a:pt x="3908" y="3432"/>
                  </a:lnTo>
                  <a:lnTo>
                    <a:pt x="5433" y="3337"/>
                  </a:lnTo>
                  <a:lnTo>
                    <a:pt x="6291" y="3241"/>
                  </a:lnTo>
                  <a:lnTo>
                    <a:pt x="6482" y="3146"/>
                  </a:lnTo>
                  <a:lnTo>
                    <a:pt x="6672" y="2955"/>
                  </a:lnTo>
                  <a:lnTo>
                    <a:pt x="6768" y="2765"/>
                  </a:lnTo>
                  <a:lnTo>
                    <a:pt x="6768" y="2574"/>
                  </a:lnTo>
                  <a:lnTo>
                    <a:pt x="6577" y="2383"/>
                  </a:lnTo>
                  <a:lnTo>
                    <a:pt x="6482" y="2288"/>
                  </a:lnTo>
                  <a:lnTo>
                    <a:pt x="6482" y="2193"/>
                  </a:lnTo>
                  <a:lnTo>
                    <a:pt x="6577" y="2002"/>
                  </a:lnTo>
                  <a:lnTo>
                    <a:pt x="6577" y="1812"/>
                  </a:lnTo>
                  <a:lnTo>
                    <a:pt x="6482" y="1621"/>
                  </a:lnTo>
                  <a:lnTo>
                    <a:pt x="6291" y="1526"/>
                  </a:lnTo>
                  <a:lnTo>
                    <a:pt x="6100" y="1526"/>
                  </a:lnTo>
                  <a:lnTo>
                    <a:pt x="5338" y="1430"/>
                  </a:lnTo>
                  <a:lnTo>
                    <a:pt x="5147" y="1430"/>
                  </a:lnTo>
                  <a:lnTo>
                    <a:pt x="5338" y="1144"/>
                  </a:lnTo>
                  <a:lnTo>
                    <a:pt x="5338" y="858"/>
                  </a:lnTo>
                  <a:lnTo>
                    <a:pt x="5338" y="763"/>
                  </a:lnTo>
                  <a:lnTo>
                    <a:pt x="5528" y="668"/>
                  </a:lnTo>
                  <a:lnTo>
                    <a:pt x="6196" y="668"/>
                  </a:lnTo>
                  <a:lnTo>
                    <a:pt x="6291" y="477"/>
                  </a:lnTo>
                  <a:lnTo>
                    <a:pt x="6291" y="287"/>
                  </a:lnTo>
                  <a:lnTo>
                    <a:pt x="6291" y="96"/>
                  </a:lnTo>
                  <a:lnTo>
                    <a:pt x="610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27"/>
            <p:cNvSpPr/>
            <p:nvPr/>
          </p:nvSpPr>
          <p:spPr>
            <a:xfrm>
              <a:off x="3647950" y="4349125"/>
              <a:ext cx="166825" cy="88200"/>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27"/>
            <p:cNvSpPr/>
            <p:nvPr/>
          </p:nvSpPr>
          <p:spPr>
            <a:xfrm>
              <a:off x="3052250" y="4146600"/>
              <a:ext cx="185875" cy="90575"/>
            </a:xfrm>
            <a:custGeom>
              <a:avLst/>
              <a:gdLst/>
              <a:ahLst/>
              <a:cxnLst/>
              <a:rect l="l" t="t" r="r" b="b"/>
              <a:pathLst>
                <a:path w="7435" h="3623" extrusionOk="0">
                  <a:moveTo>
                    <a:pt x="4480" y="0"/>
                  </a:moveTo>
                  <a:lnTo>
                    <a:pt x="3050" y="95"/>
                  </a:lnTo>
                  <a:lnTo>
                    <a:pt x="2383" y="191"/>
                  </a:lnTo>
                  <a:lnTo>
                    <a:pt x="2097" y="191"/>
                  </a:lnTo>
                  <a:lnTo>
                    <a:pt x="1907" y="381"/>
                  </a:lnTo>
                  <a:lnTo>
                    <a:pt x="1811" y="572"/>
                  </a:lnTo>
                  <a:lnTo>
                    <a:pt x="1907" y="763"/>
                  </a:lnTo>
                  <a:lnTo>
                    <a:pt x="2097" y="858"/>
                  </a:lnTo>
                  <a:lnTo>
                    <a:pt x="2574" y="953"/>
                  </a:lnTo>
                  <a:lnTo>
                    <a:pt x="2764" y="953"/>
                  </a:lnTo>
                  <a:lnTo>
                    <a:pt x="2764" y="1049"/>
                  </a:lnTo>
                  <a:lnTo>
                    <a:pt x="2764" y="1144"/>
                  </a:lnTo>
                  <a:lnTo>
                    <a:pt x="2383" y="1144"/>
                  </a:lnTo>
                  <a:lnTo>
                    <a:pt x="1144" y="1335"/>
                  </a:lnTo>
                  <a:lnTo>
                    <a:pt x="382" y="1335"/>
                  </a:lnTo>
                  <a:lnTo>
                    <a:pt x="96" y="1525"/>
                  </a:lnTo>
                  <a:lnTo>
                    <a:pt x="0" y="1620"/>
                  </a:lnTo>
                  <a:lnTo>
                    <a:pt x="0" y="1811"/>
                  </a:lnTo>
                  <a:lnTo>
                    <a:pt x="96" y="2002"/>
                  </a:lnTo>
                  <a:lnTo>
                    <a:pt x="191" y="2097"/>
                  </a:lnTo>
                  <a:lnTo>
                    <a:pt x="572" y="2288"/>
                  </a:lnTo>
                  <a:lnTo>
                    <a:pt x="667" y="2288"/>
                  </a:lnTo>
                  <a:lnTo>
                    <a:pt x="763" y="2383"/>
                  </a:lnTo>
                  <a:lnTo>
                    <a:pt x="1049" y="2383"/>
                  </a:lnTo>
                  <a:lnTo>
                    <a:pt x="1716" y="2288"/>
                  </a:lnTo>
                  <a:lnTo>
                    <a:pt x="1811" y="2288"/>
                  </a:lnTo>
                  <a:lnTo>
                    <a:pt x="1811" y="2383"/>
                  </a:lnTo>
                  <a:lnTo>
                    <a:pt x="1907" y="2574"/>
                  </a:lnTo>
                  <a:lnTo>
                    <a:pt x="1907" y="2764"/>
                  </a:lnTo>
                  <a:lnTo>
                    <a:pt x="1907" y="2955"/>
                  </a:lnTo>
                  <a:lnTo>
                    <a:pt x="2097" y="3145"/>
                  </a:lnTo>
                  <a:lnTo>
                    <a:pt x="2383" y="3241"/>
                  </a:lnTo>
                  <a:lnTo>
                    <a:pt x="2574" y="3241"/>
                  </a:lnTo>
                  <a:lnTo>
                    <a:pt x="2764" y="3336"/>
                  </a:lnTo>
                  <a:lnTo>
                    <a:pt x="2860" y="3431"/>
                  </a:lnTo>
                  <a:lnTo>
                    <a:pt x="2955" y="3527"/>
                  </a:lnTo>
                  <a:lnTo>
                    <a:pt x="3336" y="3622"/>
                  </a:lnTo>
                  <a:lnTo>
                    <a:pt x="3622" y="3622"/>
                  </a:lnTo>
                  <a:lnTo>
                    <a:pt x="4766" y="3527"/>
                  </a:lnTo>
                  <a:lnTo>
                    <a:pt x="5052" y="3527"/>
                  </a:lnTo>
                  <a:lnTo>
                    <a:pt x="5243" y="3336"/>
                  </a:lnTo>
                  <a:lnTo>
                    <a:pt x="5243" y="3050"/>
                  </a:lnTo>
                  <a:lnTo>
                    <a:pt x="5147" y="2860"/>
                  </a:lnTo>
                  <a:lnTo>
                    <a:pt x="5147" y="2764"/>
                  </a:lnTo>
                  <a:lnTo>
                    <a:pt x="5243" y="2669"/>
                  </a:lnTo>
                  <a:lnTo>
                    <a:pt x="5719" y="2574"/>
                  </a:lnTo>
                  <a:lnTo>
                    <a:pt x="5910" y="2478"/>
                  </a:lnTo>
                  <a:lnTo>
                    <a:pt x="6196" y="2288"/>
                  </a:lnTo>
                  <a:lnTo>
                    <a:pt x="6196" y="2002"/>
                  </a:lnTo>
                  <a:lnTo>
                    <a:pt x="6196" y="1906"/>
                  </a:lnTo>
                  <a:lnTo>
                    <a:pt x="6196" y="1811"/>
                  </a:lnTo>
                  <a:lnTo>
                    <a:pt x="6291" y="1716"/>
                  </a:lnTo>
                  <a:lnTo>
                    <a:pt x="7053" y="1620"/>
                  </a:lnTo>
                  <a:lnTo>
                    <a:pt x="7244" y="1525"/>
                  </a:lnTo>
                  <a:lnTo>
                    <a:pt x="7339" y="1430"/>
                  </a:lnTo>
                  <a:lnTo>
                    <a:pt x="7435" y="1144"/>
                  </a:lnTo>
                  <a:lnTo>
                    <a:pt x="7244" y="953"/>
                  </a:lnTo>
                  <a:lnTo>
                    <a:pt x="7053" y="858"/>
                  </a:lnTo>
                  <a:lnTo>
                    <a:pt x="6958" y="858"/>
                  </a:lnTo>
                  <a:lnTo>
                    <a:pt x="5814" y="953"/>
                  </a:lnTo>
                  <a:lnTo>
                    <a:pt x="5052" y="1049"/>
                  </a:lnTo>
                  <a:lnTo>
                    <a:pt x="4957" y="953"/>
                  </a:lnTo>
                  <a:lnTo>
                    <a:pt x="4861" y="953"/>
                  </a:lnTo>
                  <a:lnTo>
                    <a:pt x="4861" y="763"/>
                  </a:lnTo>
                  <a:lnTo>
                    <a:pt x="4957" y="667"/>
                  </a:lnTo>
                  <a:lnTo>
                    <a:pt x="5243" y="667"/>
                  </a:lnTo>
                  <a:lnTo>
                    <a:pt x="5433" y="572"/>
                  </a:lnTo>
                  <a:lnTo>
                    <a:pt x="5528" y="381"/>
                  </a:lnTo>
                  <a:lnTo>
                    <a:pt x="5528" y="286"/>
                  </a:lnTo>
                  <a:lnTo>
                    <a:pt x="5528" y="95"/>
                  </a:lnTo>
                  <a:lnTo>
                    <a:pt x="533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27"/>
            <p:cNvSpPr/>
            <p:nvPr/>
          </p:nvSpPr>
          <p:spPr>
            <a:xfrm>
              <a:off x="3216650" y="3986950"/>
              <a:ext cx="157300" cy="78650"/>
            </a:xfrm>
            <a:custGeom>
              <a:avLst/>
              <a:gdLst/>
              <a:ahLst/>
              <a:cxnLst/>
              <a:rect l="l" t="t" r="r" b="b"/>
              <a:pathLst>
                <a:path w="6292" h="3146" extrusionOk="0">
                  <a:moveTo>
                    <a:pt x="3909" y="0"/>
                  </a:moveTo>
                  <a:lnTo>
                    <a:pt x="3718" y="95"/>
                  </a:lnTo>
                  <a:lnTo>
                    <a:pt x="2479" y="95"/>
                  </a:lnTo>
                  <a:lnTo>
                    <a:pt x="1907" y="191"/>
                  </a:lnTo>
                  <a:lnTo>
                    <a:pt x="1717" y="191"/>
                  </a:lnTo>
                  <a:lnTo>
                    <a:pt x="1526" y="286"/>
                  </a:lnTo>
                  <a:lnTo>
                    <a:pt x="1431" y="381"/>
                  </a:lnTo>
                  <a:lnTo>
                    <a:pt x="1335" y="572"/>
                  </a:lnTo>
                  <a:lnTo>
                    <a:pt x="954" y="572"/>
                  </a:lnTo>
                  <a:lnTo>
                    <a:pt x="573" y="667"/>
                  </a:lnTo>
                  <a:lnTo>
                    <a:pt x="477" y="763"/>
                  </a:lnTo>
                  <a:lnTo>
                    <a:pt x="287" y="858"/>
                  </a:lnTo>
                  <a:lnTo>
                    <a:pt x="96" y="1144"/>
                  </a:lnTo>
                  <a:lnTo>
                    <a:pt x="1" y="1239"/>
                  </a:lnTo>
                  <a:lnTo>
                    <a:pt x="1" y="1525"/>
                  </a:lnTo>
                  <a:lnTo>
                    <a:pt x="96" y="1716"/>
                  </a:lnTo>
                  <a:lnTo>
                    <a:pt x="287" y="1811"/>
                  </a:lnTo>
                  <a:lnTo>
                    <a:pt x="1431" y="1811"/>
                  </a:lnTo>
                  <a:lnTo>
                    <a:pt x="1431" y="1906"/>
                  </a:lnTo>
                  <a:lnTo>
                    <a:pt x="1431" y="2097"/>
                  </a:lnTo>
                  <a:lnTo>
                    <a:pt x="1431" y="2288"/>
                  </a:lnTo>
                  <a:lnTo>
                    <a:pt x="1335" y="2383"/>
                  </a:lnTo>
                  <a:lnTo>
                    <a:pt x="1240" y="2478"/>
                  </a:lnTo>
                  <a:lnTo>
                    <a:pt x="1145" y="2669"/>
                  </a:lnTo>
                  <a:lnTo>
                    <a:pt x="1240" y="2860"/>
                  </a:lnTo>
                  <a:lnTo>
                    <a:pt x="1335" y="2955"/>
                  </a:lnTo>
                  <a:lnTo>
                    <a:pt x="1431" y="3050"/>
                  </a:lnTo>
                  <a:lnTo>
                    <a:pt x="1717" y="3145"/>
                  </a:lnTo>
                  <a:lnTo>
                    <a:pt x="3528" y="3145"/>
                  </a:lnTo>
                  <a:lnTo>
                    <a:pt x="3813" y="3050"/>
                  </a:lnTo>
                  <a:lnTo>
                    <a:pt x="3909" y="2860"/>
                  </a:lnTo>
                  <a:lnTo>
                    <a:pt x="4004" y="2764"/>
                  </a:lnTo>
                  <a:lnTo>
                    <a:pt x="4099" y="2669"/>
                  </a:lnTo>
                  <a:lnTo>
                    <a:pt x="4385" y="2574"/>
                  </a:lnTo>
                  <a:lnTo>
                    <a:pt x="4671" y="2478"/>
                  </a:lnTo>
                  <a:lnTo>
                    <a:pt x="4767" y="2192"/>
                  </a:lnTo>
                  <a:lnTo>
                    <a:pt x="4862" y="2002"/>
                  </a:lnTo>
                  <a:lnTo>
                    <a:pt x="4957" y="2002"/>
                  </a:lnTo>
                  <a:lnTo>
                    <a:pt x="5529" y="1811"/>
                  </a:lnTo>
                  <a:lnTo>
                    <a:pt x="5910" y="1716"/>
                  </a:lnTo>
                  <a:lnTo>
                    <a:pt x="6101" y="1620"/>
                  </a:lnTo>
                  <a:lnTo>
                    <a:pt x="6292" y="1430"/>
                  </a:lnTo>
                  <a:lnTo>
                    <a:pt x="6292" y="1239"/>
                  </a:lnTo>
                  <a:lnTo>
                    <a:pt x="6196" y="858"/>
                  </a:lnTo>
                  <a:lnTo>
                    <a:pt x="6196" y="667"/>
                  </a:lnTo>
                  <a:lnTo>
                    <a:pt x="6006" y="572"/>
                  </a:lnTo>
                  <a:lnTo>
                    <a:pt x="5910" y="572"/>
                  </a:lnTo>
                  <a:lnTo>
                    <a:pt x="5815" y="477"/>
                  </a:lnTo>
                  <a:lnTo>
                    <a:pt x="5720" y="381"/>
                  </a:lnTo>
                  <a:lnTo>
                    <a:pt x="5720" y="286"/>
                  </a:lnTo>
                  <a:lnTo>
                    <a:pt x="5624" y="191"/>
                  </a:lnTo>
                  <a:lnTo>
                    <a:pt x="5434" y="95"/>
                  </a:lnTo>
                  <a:lnTo>
                    <a:pt x="5243" y="95"/>
                  </a:lnTo>
                  <a:lnTo>
                    <a:pt x="457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27"/>
            <p:cNvSpPr/>
            <p:nvPr/>
          </p:nvSpPr>
          <p:spPr>
            <a:xfrm>
              <a:off x="4167425" y="4108475"/>
              <a:ext cx="169200" cy="76275"/>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27"/>
            <p:cNvSpPr/>
            <p:nvPr/>
          </p:nvSpPr>
          <p:spPr>
            <a:xfrm>
              <a:off x="3509750" y="4027450"/>
              <a:ext cx="150150" cy="76275"/>
            </a:xfrm>
            <a:custGeom>
              <a:avLst/>
              <a:gdLst/>
              <a:ahLst/>
              <a:cxnLst/>
              <a:rect l="l" t="t" r="r" b="b"/>
              <a:pathLst>
                <a:path w="6006" h="3051" extrusionOk="0">
                  <a:moveTo>
                    <a:pt x="4576" y="0"/>
                  </a:moveTo>
                  <a:lnTo>
                    <a:pt x="4290" y="96"/>
                  </a:lnTo>
                  <a:lnTo>
                    <a:pt x="2955" y="191"/>
                  </a:lnTo>
                  <a:lnTo>
                    <a:pt x="2002" y="191"/>
                  </a:lnTo>
                  <a:lnTo>
                    <a:pt x="1240" y="286"/>
                  </a:lnTo>
                  <a:lnTo>
                    <a:pt x="1049" y="286"/>
                  </a:lnTo>
                  <a:lnTo>
                    <a:pt x="954" y="477"/>
                  </a:lnTo>
                  <a:lnTo>
                    <a:pt x="858" y="572"/>
                  </a:lnTo>
                  <a:lnTo>
                    <a:pt x="858" y="763"/>
                  </a:lnTo>
                  <a:lnTo>
                    <a:pt x="954" y="954"/>
                  </a:lnTo>
                  <a:lnTo>
                    <a:pt x="1049" y="1049"/>
                  </a:lnTo>
                  <a:lnTo>
                    <a:pt x="572" y="1144"/>
                  </a:lnTo>
                  <a:lnTo>
                    <a:pt x="286" y="1144"/>
                  </a:lnTo>
                  <a:lnTo>
                    <a:pt x="96" y="1335"/>
                  </a:lnTo>
                  <a:lnTo>
                    <a:pt x="1" y="1430"/>
                  </a:lnTo>
                  <a:lnTo>
                    <a:pt x="96" y="1621"/>
                  </a:lnTo>
                  <a:lnTo>
                    <a:pt x="191" y="1811"/>
                  </a:lnTo>
                  <a:lnTo>
                    <a:pt x="286" y="1907"/>
                  </a:lnTo>
                  <a:lnTo>
                    <a:pt x="286" y="2002"/>
                  </a:lnTo>
                  <a:lnTo>
                    <a:pt x="286" y="2193"/>
                  </a:lnTo>
                  <a:lnTo>
                    <a:pt x="382" y="2383"/>
                  </a:lnTo>
                  <a:lnTo>
                    <a:pt x="668" y="2479"/>
                  </a:lnTo>
                  <a:lnTo>
                    <a:pt x="954" y="2574"/>
                  </a:lnTo>
                  <a:lnTo>
                    <a:pt x="2097" y="2574"/>
                  </a:lnTo>
                  <a:lnTo>
                    <a:pt x="2193" y="2669"/>
                  </a:lnTo>
                  <a:lnTo>
                    <a:pt x="2383" y="2955"/>
                  </a:lnTo>
                  <a:lnTo>
                    <a:pt x="2669" y="3050"/>
                  </a:lnTo>
                  <a:lnTo>
                    <a:pt x="4385" y="3050"/>
                  </a:lnTo>
                  <a:lnTo>
                    <a:pt x="4576" y="2955"/>
                  </a:lnTo>
                  <a:lnTo>
                    <a:pt x="4671" y="2765"/>
                  </a:lnTo>
                  <a:lnTo>
                    <a:pt x="4671" y="2574"/>
                  </a:lnTo>
                  <a:lnTo>
                    <a:pt x="4671" y="2288"/>
                  </a:lnTo>
                  <a:lnTo>
                    <a:pt x="4576" y="2097"/>
                  </a:lnTo>
                  <a:lnTo>
                    <a:pt x="4576" y="2002"/>
                  </a:lnTo>
                  <a:lnTo>
                    <a:pt x="4671" y="1907"/>
                  </a:lnTo>
                  <a:lnTo>
                    <a:pt x="5338" y="1811"/>
                  </a:lnTo>
                  <a:lnTo>
                    <a:pt x="5529" y="1811"/>
                  </a:lnTo>
                  <a:lnTo>
                    <a:pt x="5815" y="1621"/>
                  </a:lnTo>
                  <a:lnTo>
                    <a:pt x="5815" y="1335"/>
                  </a:lnTo>
                  <a:lnTo>
                    <a:pt x="5815" y="1240"/>
                  </a:lnTo>
                  <a:lnTo>
                    <a:pt x="5815" y="1144"/>
                  </a:lnTo>
                  <a:lnTo>
                    <a:pt x="5910" y="1049"/>
                  </a:lnTo>
                  <a:lnTo>
                    <a:pt x="6005" y="858"/>
                  </a:lnTo>
                  <a:lnTo>
                    <a:pt x="6005" y="668"/>
                  </a:lnTo>
                  <a:lnTo>
                    <a:pt x="5910" y="572"/>
                  </a:lnTo>
                  <a:lnTo>
                    <a:pt x="5719" y="477"/>
                  </a:lnTo>
                  <a:lnTo>
                    <a:pt x="5529" y="382"/>
                  </a:lnTo>
                  <a:lnTo>
                    <a:pt x="5338" y="286"/>
                  </a:lnTo>
                  <a:lnTo>
                    <a:pt x="5338" y="191"/>
                  </a:lnTo>
                  <a:lnTo>
                    <a:pt x="5147" y="96"/>
                  </a:lnTo>
                  <a:lnTo>
                    <a:pt x="495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27"/>
            <p:cNvSpPr/>
            <p:nvPr/>
          </p:nvSpPr>
          <p:spPr>
            <a:xfrm>
              <a:off x="3390600" y="4199025"/>
              <a:ext cx="159675" cy="73875"/>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27"/>
            <p:cNvSpPr/>
            <p:nvPr/>
          </p:nvSpPr>
          <p:spPr>
            <a:xfrm>
              <a:off x="3724200" y="4144200"/>
              <a:ext cx="147775" cy="7390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27"/>
            <p:cNvSpPr/>
            <p:nvPr/>
          </p:nvSpPr>
          <p:spPr>
            <a:xfrm>
              <a:off x="3583625" y="3853500"/>
              <a:ext cx="162050" cy="76275"/>
            </a:xfrm>
            <a:custGeom>
              <a:avLst/>
              <a:gdLst/>
              <a:ahLst/>
              <a:cxnLst/>
              <a:rect l="l" t="t" r="r" b="b"/>
              <a:pathLst>
                <a:path w="6482" h="3051" extrusionOk="0">
                  <a:moveTo>
                    <a:pt x="6100" y="1"/>
                  </a:moveTo>
                  <a:lnTo>
                    <a:pt x="4671" y="96"/>
                  </a:lnTo>
                  <a:lnTo>
                    <a:pt x="3241" y="191"/>
                  </a:lnTo>
                  <a:lnTo>
                    <a:pt x="1906" y="191"/>
                  </a:lnTo>
                  <a:lnTo>
                    <a:pt x="572" y="286"/>
                  </a:lnTo>
                  <a:lnTo>
                    <a:pt x="286" y="286"/>
                  </a:lnTo>
                  <a:lnTo>
                    <a:pt x="96" y="477"/>
                  </a:lnTo>
                  <a:lnTo>
                    <a:pt x="0" y="668"/>
                  </a:lnTo>
                  <a:lnTo>
                    <a:pt x="96" y="858"/>
                  </a:lnTo>
                  <a:lnTo>
                    <a:pt x="381" y="1049"/>
                  </a:lnTo>
                  <a:lnTo>
                    <a:pt x="1906" y="1049"/>
                  </a:lnTo>
                  <a:lnTo>
                    <a:pt x="1906" y="1144"/>
                  </a:lnTo>
                  <a:lnTo>
                    <a:pt x="1811" y="1335"/>
                  </a:lnTo>
                  <a:lnTo>
                    <a:pt x="1716" y="1526"/>
                  </a:lnTo>
                  <a:lnTo>
                    <a:pt x="1525" y="1621"/>
                  </a:lnTo>
                  <a:lnTo>
                    <a:pt x="1430" y="1812"/>
                  </a:lnTo>
                  <a:lnTo>
                    <a:pt x="1335" y="1907"/>
                  </a:lnTo>
                  <a:lnTo>
                    <a:pt x="1144" y="1907"/>
                  </a:lnTo>
                  <a:lnTo>
                    <a:pt x="858" y="2097"/>
                  </a:lnTo>
                  <a:lnTo>
                    <a:pt x="858" y="2383"/>
                  </a:lnTo>
                  <a:lnTo>
                    <a:pt x="953" y="2574"/>
                  </a:lnTo>
                  <a:lnTo>
                    <a:pt x="1144" y="2669"/>
                  </a:lnTo>
                  <a:lnTo>
                    <a:pt x="1525" y="2765"/>
                  </a:lnTo>
                  <a:lnTo>
                    <a:pt x="2097" y="2765"/>
                  </a:lnTo>
                  <a:lnTo>
                    <a:pt x="2192" y="2860"/>
                  </a:lnTo>
                  <a:lnTo>
                    <a:pt x="2383" y="2955"/>
                  </a:lnTo>
                  <a:lnTo>
                    <a:pt x="2574" y="3051"/>
                  </a:lnTo>
                  <a:lnTo>
                    <a:pt x="3241" y="3051"/>
                  </a:lnTo>
                  <a:lnTo>
                    <a:pt x="3432" y="2955"/>
                  </a:lnTo>
                  <a:lnTo>
                    <a:pt x="3717" y="2860"/>
                  </a:lnTo>
                  <a:lnTo>
                    <a:pt x="4766" y="2669"/>
                  </a:lnTo>
                  <a:lnTo>
                    <a:pt x="4957" y="2669"/>
                  </a:lnTo>
                  <a:lnTo>
                    <a:pt x="5147" y="2479"/>
                  </a:lnTo>
                  <a:lnTo>
                    <a:pt x="5242" y="2288"/>
                  </a:lnTo>
                  <a:lnTo>
                    <a:pt x="5147" y="2193"/>
                  </a:lnTo>
                  <a:lnTo>
                    <a:pt x="5147" y="1907"/>
                  </a:lnTo>
                  <a:lnTo>
                    <a:pt x="5147" y="1621"/>
                  </a:lnTo>
                  <a:lnTo>
                    <a:pt x="5242" y="1430"/>
                  </a:lnTo>
                  <a:lnTo>
                    <a:pt x="5242" y="1240"/>
                  </a:lnTo>
                  <a:lnTo>
                    <a:pt x="5242" y="1144"/>
                  </a:lnTo>
                  <a:lnTo>
                    <a:pt x="5338" y="1049"/>
                  </a:lnTo>
                  <a:lnTo>
                    <a:pt x="5528" y="858"/>
                  </a:lnTo>
                  <a:lnTo>
                    <a:pt x="5624" y="763"/>
                  </a:lnTo>
                  <a:lnTo>
                    <a:pt x="6005" y="763"/>
                  </a:lnTo>
                  <a:lnTo>
                    <a:pt x="6291" y="668"/>
                  </a:lnTo>
                  <a:lnTo>
                    <a:pt x="6482" y="477"/>
                  </a:lnTo>
                  <a:lnTo>
                    <a:pt x="6482" y="286"/>
                  </a:lnTo>
                  <a:lnTo>
                    <a:pt x="6386" y="96"/>
                  </a:lnTo>
                  <a:lnTo>
                    <a:pt x="610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27"/>
            <p:cNvSpPr/>
            <p:nvPr/>
          </p:nvSpPr>
          <p:spPr>
            <a:xfrm>
              <a:off x="2918800" y="3905925"/>
              <a:ext cx="143000" cy="85800"/>
            </a:xfrm>
            <a:custGeom>
              <a:avLst/>
              <a:gdLst/>
              <a:ahLst/>
              <a:cxnLst/>
              <a:rect l="l" t="t" r="r" b="b"/>
              <a:pathLst>
                <a:path w="5720" h="3432" extrusionOk="0">
                  <a:moveTo>
                    <a:pt x="3146" y="0"/>
                  </a:moveTo>
                  <a:lnTo>
                    <a:pt x="2860" y="96"/>
                  </a:lnTo>
                  <a:lnTo>
                    <a:pt x="2765" y="191"/>
                  </a:lnTo>
                  <a:lnTo>
                    <a:pt x="2670" y="286"/>
                  </a:lnTo>
                  <a:lnTo>
                    <a:pt x="2670" y="477"/>
                  </a:lnTo>
                  <a:lnTo>
                    <a:pt x="2765" y="572"/>
                  </a:lnTo>
                  <a:lnTo>
                    <a:pt x="2765" y="668"/>
                  </a:lnTo>
                  <a:lnTo>
                    <a:pt x="2860" y="763"/>
                  </a:lnTo>
                  <a:lnTo>
                    <a:pt x="2765" y="858"/>
                  </a:lnTo>
                  <a:lnTo>
                    <a:pt x="2574" y="858"/>
                  </a:lnTo>
                  <a:lnTo>
                    <a:pt x="1907" y="954"/>
                  </a:lnTo>
                  <a:lnTo>
                    <a:pt x="1716" y="954"/>
                  </a:lnTo>
                  <a:lnTo>
                    <a:pt x="1526" y="1049"/>
                  </a:lnTo>
                  <a:lnTo>
                    <a:pt x="1335" y="1144"/>
                  </a:lnTo>
                  <a:lnTo>
                    <a:pt x="668" y="1240"/>
                  </a:lnTo>
                  <a:lnTo>
                    <a:pt x="382" y="1335"/>
                  </a:lnTo>
                  <a:lnTo>
                    <a:pt x="191" y="1430"/>
                  </a:lnTo>
                  <a:lnTo>
                    <a:pt x="1" y="1621"/>
                  </a:lnTo>
                  <a:lnTo>
                    <a:pt x="1" y="1811"/>
                  </a:lnTo>
                  <a:lnTo>
                    <a:pt x="96" y="2002"/>
                  </a:lnTo>
                  <a:lnTo>
                    <a:pt x="287" y="2097"/>
                  </a:lnTo>
                  <a:lnTo>
                    <a:pt x="859" y="2097"/>
                  </a:lnTo>
                  <a:lnTo>
                    <a:pt x="859" y="2193"/>
                  </a:lnTo>
                  <a:lnTo>
                    <a:pt x="763" y="2288"/>
                  </a:lnTo>
                  <a:lnTo>
                    <a:pt x="763" y="2479"/>
                  </a:lnTo>
                  <a:lnTo>
                    <a:pt x="763" y="2574"/>
                  </a:lnTo>
                  <a:lnTo>
                    <a:pt x="859" y="2669"/>
                  </a:lnTo>
                  <a:lnTo>
                    <a:pt x="1049" y="2765"/>
                  </a:lnTo>
                  <a:lnTo>
                    <a:pt x="1240" y="2860"/>
                  </a:lnTo>
                  <a:lnTo>
                    <a:pt x="1335" y="2955"/>
                  </a:lnTo>
                  <a:lnTo>
                    <a:pt x="1430" y="3146"/>
                  </a:lnTo>
                  <a:lnTo>
                    <a:pt x="1526" y="3241"/>
                  </a:lnTo>
                  <a:lnTo>
                    <a:pt x="1812" y="3336"/>
                  </a:lnTo>
                  <a:lnTo>
                    <a:pt x="2955" y="3336"/>
                  </a:lnTo>
                  <a:lnTo>
                    <a:pt x="3337" y="3432"/>
                  </a:lnTo>
                  <a:lnTo>
                    <a:pt x="3813" y="3432"/>
                  </a:lnTo>
                  <a:lnTo>
                    <a:pt x="4004" y="3241"/>
                  </a:lnTo>
                  <a:lnTo>
                    <a:pt x="4099" y="3050"/>
                  </a:lnTo>
                  <a:lnTo>
                    <a:pt x="4099" y="2955"/>
                  </a:lnTo>
                  <a:lnTo>
                    <a:pt x="4195" y="2860"/>
                  </a:lnTo>
                  <a:lnTo>
                    <a:pt x="4576" y="2860"/>
                  </a:lnTo>
                  <a:lnTo>
                    <a:pt x="4671" y="2765"/>
                  </a:lnTo>
                  <a:lnTo>
                    <a:pt x="4862" y="2574"/>
                  </a:lnTo>
                  <a:lnTo>
                    <a:pt x="4957" y="2383"/>
                  </a:lnTo>
                  <a:lnTo>
                    <a:pt x="4957" y="2288"/>
                  </a:lnTo>
                  <a:lnTo>
                    <a:pt x="4957" y="2193"/>
                  </a:lnTo>
                  <a:lnTo>
                    <a:pt x="5243" y="2002"/>
                  </a:lnTo>
                  <a:lnTo>
                    <a:pt x="5243" y="1716"/>
                  </a:lnTo>
                  <a:lnTo>
                    <a:pt x="5338" y="1621"/>
                  </a:lnTo>
                  <a:lnTo>
                    <a:pt x="5529" y="1621"/>
                  </a:lnTo>
                  <a:lnTo>
                    <a:pt x="5720" y="1430"/>
                  </a:lnTo>
                  <a:lnTo>
                    <a:pt x="5720" y="1240"/>
                  </a:lnTo>
                  <a:lnTo>
                    <a:pt x="5720" y="1049"/>
                  </a:lnTo>
                  <a:lnTo>
                    <a:pt x="5624" y="954"/>
                  </a:lnTo>
                  <a:lnTo>
                    <a:pt x="5243" y="763"/>
                  </a:lnTo>
                  <a:lnTo>
                    <a:pt x="5148" y="668"/>
                  </a:lnTo>
                  <a:lnTo>
                    <a:pt x="4957" y="668"/>
                  </a:lnTo>
                  <a:lnTo>
                    <a:pt x="4576" y="572"/>
                  </a:lnTo>
                  <a:lnTo>
                    <a:pt x="4480" y="572"/>
                  </a:lnTo>
                  <a:lnTo>
                    <a:pt x="4480" y="477"/>
                  </a:lnTo>
                  <a:lnTo>
                    <a:pt x="4576" y="382"/>
                  </a:lnTo>
                  <a:lnTo>
                    <a:pt x="4480"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27"/>
            <p:cNvSpPr/>
            <p:nvPr/>
          </p:nvSpPr>
          <p:spPr>
            <a:xfrm>
              <a:off x="1100700" y="474650"/>
              <a:ext cx="3476575" cy="1220025"/>
            </a:xfrm>
            <a:custGeom>
              <a:avLst/>
              <a:gdLst/>
              <a:ahLst/>
              <a:cxnLst/>
              <a:rect l="l" t="t" r="r" b="b"/>
              <a:pathLst>
                <a:path w="139063" h="48801" extrusionOk="0">
                  <a:moveTo>
                    <a:pt x="1" y="0"/>
                  </a:moveTo>
                  <a:lnTo>
                    <a:pt x="477" y="572"/>
                  </a:lnTo>
                  <a:lnTo>
                    <a:pt x="1430" y="1716"/>
                  </a:lnTo>
                  <a:lnTo>
                    <a:pt x="2288" y="2764"/>
                  </a:lnTo>
                  <a:lnTo>
                    <a:pt x="3241" y="3717"/>
                  </a:lnTo>
                  <a:lnTo>
                    <a:pt x="5052" y="5719"/>
                  </a:lnTo>
                  <a:lnTo>
                    <a:pt x="7054" y="7625"/>
                  </a:lnTo>
                  <a:lnTo>
                    <a:pt x="9437" y="9817"/>
                  </a:lnTo>
                  <a:lnTo>
                    <a:pt x="11533" y="12105"/>
                  </a:lnTo>
                  <a:lnTo>
                    <a:pt x="13535" y="14488"/>
                  </a:lnTo>
                  <a:lnTo>
                    <a:pt x="15346" y="16966"/>
                  </a:lnTo>
                  <a:lnTo>
                    <a:pt x="21446" y="25735"/>
                  </a:lnTo>
                  <a:lnTo>
                    <a:pt x="23257" y="28117"/>
                  </a:lnTo>
                  <a:lnTo>
                    <a:pt x="25068" y="30310"/>
                  </a:lnTo>
                  <a:lnTo>
                    <a:pt x="26307" y="31644"/>
                  </a:lnTo>
                  <a:lnTo>
                    <a:pt x="27641" y="32788"/>
                  </a:lnTo>
                  <a:lnTo>
                    <a:pt x="29071" y="33932"/>
                  </a:lnTo>
                  <a:lnTo>
                    <a:pt x="30501" y="34980"/>
                  </a:lnTo>
                  <a:lnTo>
                    <a:pt x="32121" y="35933"/>
                  </a:lnTo>
                  <a:lnTo>
                    <a:pt x="33742" y="36791"/>
                  </a:lnTo>
                  <a:lnTo>
                    <a:pt x="35457" y="37649"/>
                  </a:lnTo>
                  <a:lnTo>
                    <a:pt x="37268" y="38316"/>
                  </a:lnTo>
                  <a:lnTo>
                    <a:pt x="40223" y="39269"/>
                  </a:lnTo>
                  <a:lnTo>
                    <a:pt x="43178" y="40127"/>
                  </a:lnTo>
                  <a:lnTo>
                    <a:pt x="49182" y="41652"/>
                  </a:lnTo>
                  <a:lnTo>
                    <a:pt x="49659" y="41747"/>
                  </a:lnTo>
                  <a:lnTo>
                    <a:pt x="62717" y="44797"/>
                  </a:lnTo>
                  <a:lnTo>
                    <a:pt x="65290" y="45369"/>
                  </a:lnTo>
                  <a:lnTo>
                    <a:pt x="68436" y="46132"/>
                  </a:lnTo>
                  <a:lnTo>
                    <a:pt x="72153" y="46990"/>
                  </a:lnTo>
                  <a:lnTo>
                    <a:pt x="75870" y="47752"/>
                  </a:lnTo>
                  <a:lnTo>
                    <a:pt x="78348" y="48229"/>
                  </a:lnTo>
                  <a:lnTo>
                    <a:pt x="80731" y="48515"/>
                  </a:lnTo>
                  <a:lnTo>
                    <a:pt x="83019" y="48801"/>
                  </a:lnTo>
                  <a:lnTo>
                    <a:pt x="86545" y="48801"/>
                  </a:lnTo>
                  <a:lnTo>
                    <a:pt x="87975" y="48705"/>
                  </a:lnTo>
                  <a:lnTo>
                    <a:pt x="88928" y="48610"/>
                  </a:lnTo>
                  <a:lnTo>
                    <a:pt x="91502" y="48324"/>
                  </a:lnTo>
                  <a:lnTo>
                    <a:pt x="93980" y="47847"/>
                  </a:lnTo>
                  <a:lnTo>
                    <a:pt x="96458" y="47180"/>
                  </a:lnTo>
                  <a:lnTo>
                    <a:pt x="98936" y="46322"/>
                  </a:lnTo>
                  <a:lnTo>
                    <a:pt x="103511" y="44416"/>
                  </a:lnTo>
                  <a:lnTo>
                    <a:pt x="104464" y="43940"/>
                  </a:lnTo>
                  <a:lnTo>
                    <a:pt x="105322" y="43463"/>
                  </a:lnTo>
                  <a:lnTo>
                    <a:pt x="106275" y="42891"/>
                  </a:lnTo>
                  <a:lnTo>
                    <a:pt x="107133" y="42319"/>
                  </a:lnTo>
                  <a:lnTo>
                    <a:pt x="108563" y="41175"/>
                  </a:lnTo>
                  <a:lnTo>
                    <a:pt x="109802" y="40032"/>
                  </a:lnTo>
                  <a:lnTo>
                    <a:pt x="110850" y="38888"/>
                  </a:lnTo>
                  <a:lnTo>
                    <a:pt x="111803" y="37744"/>
                  </a:lnTo>
                  <a:lnTo>
                    <a:pt x="113138" y="36029"/>
                  </a:lnTo>
                  <a:lnTo>
                    <a:pt x="114377" y="34313"/>
                  </a:lnTo>
                  <a:lnTo>
                    <a:pt x="115425" y="32597"/>
                  </a:lnTo>
                  <a:lnTo>
                    <a:pt x="116283" y="30977"/>
                  </a:lnTo>
                  <a:lnTo>
                    <a:pt x="118189" y="27546"/>
                  </a:lnTo>
                  <a:lnTo>
                    <a:pt x="120858" y="22494"/>
                  </a:lnTo>
                  <a:lnTo>
                    <a:pt x="121907" y="20778"/>
                  </a:lnTo>
                  <a:lnTo>
                    <a:pt x="122955" y="19158"/>
                  </a:lnTo>
                  <a:lnTo>
                    <a:pt x="124003" y="17633"/>
                  </a:lnTo>
                  <a:lnTo>
                    <a:pt x="125147" y="16203"/>
                  </a:lnTo>
                  <a:lnTo>
                    <a:pt x="126291" y="14774"/>
                  </a:lnTo>
                  <a:lnTo>
                    <a:pt x="127530" y="13439"/>
                  </a:lnTo>
                  <a:lnTo>
                    <a:pt x="129913" y="11056"/>
                  </a:lnTo>
                  <a:lnTo>
                    <a:pt x="132010" y="8864"/>
                  </a:lnTo>
                  <a:lnTo>
                    <a:pt x="133916" y="6767"/>
                  </a:lnTo>
                  <a:lnTo>
                    <a:pt x="135727" y="4480"/>
                  </a:lnTo>
                  <a:lnTo>
                    <a:pt x="137443" y="2288"/>
                  </a:lnTo>
                  <a:lnTo>
                    <a:pt x="139063" y="0"/>
                  </a:lnTo>
                  <a:lnTo>
                    <a:pt x="137061" y="0"/>
                  </a:lnTo>
                  <a:lnTo>
                    <a:pt x="136108" y="1239"/>
                  </a:lnTo>
                  <a:lnTo>
                    <a:pt x="134393" y="3431"/>
                  </a:lnTo>
                  <a:lnTo>
                    <a:pt x="132677" y="5623"/>
                  </a:lnTo>
                  <a:lnTo>
                    <a:pt x="130771" y="7720"/>
                  </a:lnTo>
                  <a:lnTo>
                    <a:pt x="128769" y="9817"/>
                  </a:lnTo>
                  <a:lnTo>
                    <a:pt x="126291" y="12295"/>
                  </a:lnTo>
                  <a:lnTo>
                    <a:pt x="125052" y="13725"/>
                  </a:lnTo>
                  <a:lnTo>
                    <a:pt x="123813" y="15155"/>
                  </a:lnTo>
                  <a:lnTo>
                    <a:pt x="122669" y="16585"/>
                  </a:lnTo>
                  <a:lnTo>
                    <a:pt x="121525" y="18205"/>
                  </a:lnTo>
                  <a:lnTo>
                    <a:pt x="120477" y="19921"/>
                  </a:lnTo>
                  <a:lnTo>
                    <a:pt x="119428" y="21731"/>
                  </a:lnTo>
                  <a:lnTo>
                    <a:pt x="116664" y="26688"/>
                  </a:lnTo>
                  <a:lnTo>
                    <a:pt x="114853" y="30119"/>
                  </a:lnTo>
                  <a:lnTo>
                    <a:pt x="113900" y="31739"/>
                  </a:lnTo>
                  <a:lnTo>
                    <a:pt x="112947" y="33360"/>
                  </a:lnTo>
                  <a:lnTo>
                    <a:pt x="111803" y="35075"/>
                  </a:lnTo>
                  <a:lnTo>
                    <a:pt x="110469" y="36696"/>
                  </a:lnTo>
                  <a:lnTo>
                    <a:pt x="109325" y="38030"/>
                  </a:lnTo>
                  <a:lnTo>
                    <a:pt x="108277" y="39174"/>
                  </a:lnTo>
                  <a:lnTo>
                    <a:pt x="107133" y="40127"/>
                  </a:lnTo>
                  <a:lnTo>
                    <a:pt x="106084" y="40985"/>
                  </a:lnTo>
                  <a:lnTo>
                    <a:pt x="105322" y="41557"/>
                  </a:lnTo>
                  <a:lnTo>
                    <a:pt x="104559" y="42033"/>
                  </a:lnTo>
                  <a:lnTo>
                    <a:pt x="103702" y="42415"/>
                  </a:lnTo>
                  <a:lnTo>
                    <a:pt x="102844" y="42796"/>
                  </a:lnTo>
                  <a:lnTo>
                    <a:pt x="98269" y="44702"/>
                  </a:lnTo>
                  <a:lnTo>
                    <a:pt x="95981" y="45560"/>
                  </a:lnTo>
                  <a:lnTo>
                    <a:pt x="93598" y="46227"/>
                  </a:lnTo>
                  <a:lnTo>
                    <a:pt x="91311" y="46704"/>
                  </a:lnTo>
                  <a:lnTo>
                    <a:pt x="88833" y="46990"/>
                  </a:lnTo>
                  <a:lnTo>
                    <a:pt x="87784" y="46990"/>
                  </a:lnTo>
                  <a:lnTo>
                    <a:pt x="86450" y="47180"/>
                  </a:lnTo>
                  <a:lnTo>
                    <a:pt x="83972" y="47180"/>
                  </a:lnTo>
                  <a:lnTo>
                    <a:pt x="81494" y="46894"/>
                  </a:lnTo>
                  <a:lnTo>
                    <a:pt x="78920" y="46608"/>
                  </a:lnTo>
                  <a:lnTo>
                    <a:pt x="76156" y="46132"/>
                  </a:lnTo>
                  <a:lnTo>
                    <a:pt x="72534" y="45369"/>
                  </a:lnTo>
                  <a:lnTo>
                    <a:pt x="68817" y="44511"/>
                  </a:lnTo>
                  <a:lnTo>
                    <a:pt x="65672" y="43749"/>
                  </a:lnTo>
                  <a:lnTo>
                    <a:pt x="63098" y="43082"/>
                  </a:lnTo>
                  <a:lnTo>
                    <a:pt x="50040" y="40127"/>
                  </a:lnTo>
                  <a:lnTo>
                    <a:pt x="49564" y="39936"/>
                  </a:lnTo>
                  <a:lnTo>
                    <a:pt x="43654" y="38507"/>
                  </a:lnTo>
                  <a:lnTo>
                    <a:pt x="40699" y="37649"/>
                  </a:lnTo>
                  <a:lnTo>
                    <a:pt x="37840" y="36696"/>
                  </a:lnTo>
                  <a:lnTo>
                    <a:pt x="36124" y="36029"/>
                  </a:lnTo>
                  <a:lnTo>
                    <a:pt x="34504" y="35361"/>
                  </a:lnTo>
                  <a:lnTo>
                    <a:pt x="32979" y="34503"/>
                  </a:lnTo>
                  <a:lnTo>
                    <a:pt x="31454" y="33646"/>
                  </a:lnTo>
                  <a:lnTo>
                    <a:pt x="30024" y="32597"/>
                  </a:lnTo>
                  <a:lnTo>
                    <a:pt x="28785" y="31549"/>
                  </a:lnTo>
                  <a:lnTo>
                    <a:pt x="27546" y="30405"/>
                  </a:lnTo>
                  <a:lnTo>
                    <a:pt x="26307" y="29166"/>
                  </a:lnTo>
                  <a:lnTo>
                    <a:pt x="24591" y="27069"/>
                  </a:lnTo>
                  <a:lnTo>
                    <a:pt x="22876" y="24782"/>
                  </a:lnTo>
                  <a:lnTo>
                    <a:pt x="16776" y="16013"/>
                  </a:lnTo>
                  <a:lnTo>
                    <a:pt x="14869" y="13439"/>
                  </a:lnTo>
                  <a:lnTo>
                    <a:pt x="12868" y="11056"/>
                  </a:lnTo>
                  <a:lnTo>
                    <a:pt x="10580" y="8674"/>
                  </a:lnTo>
                  <a:lnTo>
                    <a:pt x="8197" y="6386"/>
                  </a:lnTo>
                  <a:lnTo>
                    <a:pt x="6291" y="4575"/>
                  </a:lnTo>
                  <a:lnTo>
                    <a:pt x="4480" y="2573"/>
                  </a:lnTo>
                  <a:lnTo>
                    <a:pt x="3527" y="1620"/>
                  </a:lnTo>
                  <a:lnTo>
                    <a:pt x="209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27"/>
            <p:cNvSpPr/>
            <p:nvPr/>
          </p:nvSpPr>
          <p:spPr>
            <a:xfrm>
              <a:off x="4918000" y="474650"/>
              <a:ext cx="598125" cy="254975"/>
            </a:xfrm>
            <a:custGeom>
              <a:avLst/>
              <a:gdLst/>
              <a:ahLst/>
              <a:cxnLst/>
              <a:rect l="l" t="t" r="r" b="b"/>
              <a:pathLst>
                <a:path w="23925" h="10199" extrusionOk="0">
                  <a:moveTo>
                    <a:pt x="1" y="0"/>
                  </a:moveTo>
                  <a:lnTo>
                    <a:pt x="1240" y="3908"/>
                  </a:lnTo>
                  <a:lnTo>
                    <a:pt x="1907" y="5814"/>
                  </a:lnTo>
                  <a:lnTo>
                    <a:pt x="2479" y="7816"/>
                  </a:lnTo>
                  <a:lnTo>
                    <a:pt x="2574" y="8388"/>
                  </a:lnTo>
                  <a:lnTo>
                    <a:pt x="2860" y="8864"/>
                  </a:lnTo>
                  <a:lnTo>
                    <a:pt x="3146" y="9245"/>
                  </a:lnTo>
                  <a:lnTo>
                    <a:pt x="3527" y="9531"/>
                  </a:lnTo>
                  <a:lnTo>
                    <a:pt x="3909" y="9817"/>
                  </a:lnTo>
                  <a:lnTo>
                    <a:pt x="4385" y="10008"/>
                  </a:lnTo>
                  <a:lnTo>
                    <a:pt x="4862" y="10103"/>
                  </a:lnTo>
                  <a:lnTo>
                    <a:pt x="5434" y="10199"/>
                  </a:lnTo>
                  <a:lnTo>
                    <a:pt x="6482" y="10199"/>
                  </a:lnTo>
                  <a:lnTo>
                    <a:pt x="7531" y="10103"/>
                  </a:lnTo>
                  <a:lnTo>
                    <a:pt x="12392" y="9531"/>
                  </a:lnTo>
                  <a:lnTo>
                    <a:pt x="17157" y="8959"/>
                  </a:lnTo>
                  <a:lnTo>
                    <a:pt x="17824" y="8769"/>
                  </a:lnTo>
                  <a:lnTo>
                    <a:pt x="18396" y="8674"/>
                  </a:lnTo>
                  <a:lnTo>
                    <a:pt x="18968" y="8388"/>
                  </a:lnTo>
                  <a:lnTo>
                    <a:pt x="19445" y="8102"/>
                  </a:lnTo>
                  <a:lnTo>
                    <a:pt x="19921" y="7816"/>
                  </a:lnTo>
                  <a:lnTo>
                    <a:pt x="20303" y="7339"/>
                  </a:lnTo>
                  <a:lnTo>
                    <a:pt x="20589" y="6863"/>
                  </a:lnTo>
                  <a:lnTo>
                    <a:pt x="20874" y="6291"/>
                  </a:lnTo>
                  <a:lnTo>
                    <a:pt x="22399" y="3050"/>
                  </a:lnTo>
                  <a:lnTo>
                    <a:pt x="23925"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27"/>
            <p:cNvSpPr/>
            <p:nvPr/>
          </p:nvSpPr>
          <p:spPr>
            <a:xfrm>
              <a:off x="4651125" y="729600"/>
              <a:ext cx="1386850" cy="1069925"/>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27"/>
            <p:cNvSpPr/>
            <p:nvPr/>
          </p:nvSpPr>
          <p:spPr>
            <a:xfrm>
              <a:off x="5813950" y="1892425"/>
              <a:ext cx="512350" cy="486125"/>
            </a:xfrm>
            <a:custGeom>
              <a:avLst/>
              <a:gdLst/>
              <a:ahLst/>
              <a:cxnLst/>
              <a:rect l="l" t="t" r="r" b="b"/>
              <a:pathLst>
                <a:path w="20494" h="19445" extrusionOk="0">
                  <a:moveTo>
                    <a:pt x="11248" y="1"/>
                  </a:moveTo>
                  <a:lnTo>
                    <a:pt x="10771" y="96"/>
                  </a:lnTo>
                  <a:lnTo>
                    <a:pt x="10199" y="191"/>
                  </a:lnTo>
                  <a:lnTo>
                    <a:pt x="9627" y="382"/>
                  </a:lnTo>
                  <a:lnTo>
                    <a:pt x="7912" y="954"/>
                  </a:lnTo>
                  <a:lnTo>
                    <a:pt x="7435" y="1240"/>
                  </a:lnTo>
                  <a:lnTo>
                    <a:pt x="6959" y="1526"/>
                  </a:lnTo>
                  <a:lnTo>
                    <a:pt x="6387" y="1907"/>
                  </a:lnTo>
                  <a:lnTo>
                    <a:pt x="5910" y="2288"/>
                  </a:lnTo>
                  <a:lnTo>
                    <a:pt x="5529" y="2479"/>
                  </a:lnTo>
                  <a:lnTo>
                    <a:pt x="4004" y="3527"/>
                  </a:lnTo>
                  <a:lnTo>
                    <a:pt x="2860" y="4480"/>
                  </a:lnTo>
                  <a:lnTo>
                    <a:pt x="2479" y="4766"/>
                  </a:lnTo>
                  <a:lnTo>
                    <a:pt x="2193" y="5147"/>
                  </a:lnTo>
                  <a:lnTo>
                    <a:pt x="1716" y="5910"/>
                  </a:lnTo>
                  <a:lnTo>
                    <a:pt x="1430" y="6672"/>
                  </a:lnTo>
                  <a:lnTo>
                    <a:pt x="763" y="8483"/>
                  </a:lnTo>
                  <a:lnTo>
                    <a:pt x="382" y="9341"/>
                  </a:lnTo>
                  <a:lnTo>
                    <a:pt x="191" y="10294"/>
                  </a:lnTo>
                  <a:lnTo>
                    <a:pt x="1" y="11533"/>
                  </a:lnTo>
                  <a:lnTo>
                    <a:pt x="1" y="11819"/>
                  </a:lnTo>
                  <a:lnTo>
                    <a:pt x="96" y="12201"/>
                  </a:lnTo>
                  <a:lnTo>
                    <a:pt x="287" y="12677"/>
                  </a:lnTo>
                  <a:lnTo>
                    <a:pt x="573" y="13058"/>
                  </a:lnTo>
                  <a:lnTo>
                    <a:pt x="1526" y="14107"/>
                  </a:lnTo>
                  <a:lnTo>
                    <a:pt x="2002" y="14584"/>
                  </a:lnTo>
                  <a:lnTo>
                    <a:pt x="2384" y="15060"/>
                  </a:lnTo>
                  <a:lnTo>
                    <a:pt x="3051" y="15918"/>
                  </a:lnTo>
                  <a:lnTo>
                    <a:pt x="3527" y="16680"/>
                  </a:lnTo>
                  <a:lnTo>
                    <a:pt x="3909" y="17062"/>
                  </a:lnTo>
                  <a:lnTo>
                    <a:pt x="4290" y="17443"/>
                  </a:lnTo>
                  <a:lnTo>
                    <a:pt x="4862" y="17824"/>
                  </a:lnTo>
                  <a:lnTo>
                    <a:pt x="5434" y="18110"/>
                  </a:lnTo>
                  <a:lnTo>
                    <a:pt x="6291" y="18301"/>
                  </a:lnTo>
                  <a:lnTo>
                    <a:pt x="7054" y="18491"/>
                  </a:lnTo>
                  <a:lnTo>
                    <a:pt x="9151" y="18968"/>
                  </a:lnTo>
                  <a:lnTo>
                    <a:pt x="10581" y="19349"/>
                  </a:lnTo>
                  <a:lnTo>
                    <a:pt x="11248" y="19444"/>
                  </a:lnTo>
                  <a:lnTo>
                    <a:pt x="12582" y="19444"/>
                  </a:lnTo>
                  <a:lnTo>
                    <a:pt x="13440" y="19254"/>
                  </a:lnTo>
                  <a:lnTo>
                    <a:pt x="14488" y="18873"/>
                  </a:lnTo>
                  <a:lnTo>
                    <a:pt x="14774" y="18682"/>
                  </a:lnTo>
                  <a:lnTo>
                    <a:pt x="15060" y="18396"/>
                  </a:lnTo>
                  <a:lnTo>
                    <a:pt x="15632" y="17824"/>
                  </a:lnTo>
                  <a:lnTo>
                    <a:pt x="16013" y="17157"/>
                  </a:lnTo>
                  <a:lnTo>
                    <a:pt x="16681" y="16013"/>
                  </a:lnTo>
                  <a:lnTo>
                    <a:pt x="17157" y="15251"/>
                  </a:lnTo>
                  <a:lnTo>
                    <a:pt x="17824" y="14488"/>
                  </a:lnTo>
                  <a:lnTo>
                    <a:pt x="18110" y="14202"/>
                  </a:lnTo>
                  <a:lnTo>
                    <a:pt x="18777" y="13344"/>
                  </a:lnTo>
                  <a:lnTo>
                    <a:pt x="19349" y="12677"/>
                  </a:lnTo>
                  <a:lnTo>
                    <a:pt x="19731" y="11819"/>
                  </a:lnTo>
                  <a:lnTo>
                    <a:pt x="20112" y="10866"/>
                  </a:lnTo>
                  <a:lnTo>
                    <a:pt x="20398" y="9818"/>
                  </a:lnTo>
                  <a:lnTo>
                    <a:pt x="20493" y="8865"/>
                  </a:lnTo>
                  <a:lnTo>
                    <a:pt x="20493" y="8674"/>
                  </a:lnTo>
                  <a:lnTo>
                    <a:pt x="20493" y="8197"/>
                  </a:lnTo>
                  <a:lnTo>
                    <a:pt x="20302" y="7721"/>
                  </a:lnTo>
                  <a:lnTo>
                    <a:pt x="19826" y="6577"/>
                  </a:lnTo>
                  <a:lnTo>
                    <a:pt x="19349" y="5338"/>
                  </a:lnTo>
                  <a:lnTo>
                    <a:pt x="18873" y="4099"/>
                  </a:lnTo>
                  <a:lnTo>
                    <a:pt x="18492" y="3051"/>
                  </a:lnTo>
                  <a:lnTo>
                    <a:pt x="18206" y="2479"/>
                  </a:lnTo>
                  <a:lnTo>
                    <a:pt x="17920" y="2002"/>
                  </a:lnTo>
                  <a:lnTo>
                    <a:pt x="17348" y="1335"/>
                  </a:lnTo>
                  <a:lnTo>
                    <a:pt x="16681" y="954"/>
                  </a:lnTo>
                  <a:lnTo>
                    <a:pt x="16013" y="668"/>
                  </a:lnTo>
                  <a:lnTo>
                    <a:pt x="14679" y="286"/>
                  </a:lnTo>
                  <a:lnTo>
                    <a:pt x="13345" y="96"/>
                  </a:lnTo>
                  <a:lnTo>
                    <a:pt x="12868" y="96"/>
                  </a:lnTo>
                  <a:lnTo>
                    <a:pt x="11629"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27"/>
            <p:cNvSpPr/>
            <p:nvPr/>
          </p:nvSpPr>
          <p:spPr>
            <a:xfrm>
              <a:off x="2687675" y="1747075"/>
              <a:ext cx="462300" cy="517100"/>
            </a:xfrm>
            <a:custGeom>
              <a:avLst/>
              <a:gdLst/>
              <a:ahLst/>
              <a:cxnLst/>
              <a:rect l="l" t="t" r="r" b="b"/>
              <a:pathLst>
                <a:path w="18492" h="20684" extrusionOk="0">
                  <a:moveTo>
                    <a:pt x="8483" y="0"/>
                  </a:moveTo>
                  <a:lnTo>
                    <a:pt x="7816" y="96"/>
                  </a:lnTo>
                  <a:lnTo>
                    <a:pt x="7244" y="382"/>
                  </a:lnTo>
                  <a:lnTo>
                    <a:pt x="6482" y="763"/>
                  </a:lnTo>
                  <a:lnTo>
                    <a:pt x="5719" y="1144"/>
                  </a:lnTo>
                  <a:lnTo>
                    <a:pt x="3908" y="2288"/>
                  </a:lnTo>
                  <a:lnTo>
                    <a:pt x="2669" y="3050"/>
                  </a:lnTo>
                  <a:lnTo>
                    <a:pt x="2097" y="3336"/>
                  </a:lnTo>
                  <a:lnTo>
                    <a:pt x="1525" y="3813"/>
                  </a:lnTo>
                  <a:lnTo>
                    <a:pt x="1144" y="4290"/>
                  </a:lnTo>
                  <a:lnTo>
                    <a:pt x="668" y="4957"/>
                  </a:lnTo>
                  <a:lnTo>
                    <a:pt x="191" y="6005"/>
                  </a:lnTo>
                  <a:lnTo>
                    <a:pt x="96" y="6386"/>
                  </a:lnTo>
                  <a:lnTo>
                    <a:pt x="0" y="6768"/>
                  </a:lnTo>
                  <a:lnTo>
                    <a:pt x="0" y="7530"/>
                  </a:lnTo>
                  <a:lnTo>
                    <a:pt x="191" y="8293"/>
                  </a:lnTo>
                  <a:lnTo>
                    <a:pt x="572" y="9532"/>
                  </a:lnTo>
                  <a:lnTo>
                    <a:pt x="668" y="10485"/>
                  </a:lnTo>
                  <a:lnTo>
                    <a:pt x="763" y="11438"/>
                  </a:lnTo>
                  <a:lnTo>
                    <a:pt x="763" y="11915"/>
                  </a:lnTo>
                  <a:lnTo>
                    <a:pt x="763" y="12963"/>
                  </a:lnTo>
                  <a:lnTo>
                    <a:pt x="953" y="13821"/>
                  </a:lnTo>
                  <a:lnTo>
                    <a:pt x="1144" y="14774"/>
                  </a:lnTo>
                  <a:lnTo>
                    <a:pt x="1621" y="15727"/>
                  </a:lnTo>
                  <a:lnTo>
                    <a:pt x="2097" y="16585"/>
                  </a:lnTo>
                  <a:lnTo>
                    <a:pt x="2669" y="17443"/>
                  </a:lnTo>
                  <a:lnTo>
                    <a:pt x="2764" y="17538"/>
                  </a:lnTo>
                  <a:lnTo>
                    <a:pt x="3146" y="17824"/>
                  </a:lnTo>
                  <a:lnTo>
                    <a:pt x="3622" y="18110"/>
                  </a:lnTo>
                  <a:lnTo>
                    <a:pt x="4766" y="18587"/>
                  </a:lnTo>
                  <a:lnTo>
                    <a:pt x="5910" y="19158"/>
                  </a:lnTo>
                  <a:lnTo>
                    <a:pt x="7054" y="19730"/>
                  </a:lnTo>
                  <a:lnTo>
                    <a:pt x="8197" y="20207"/>
                  </a:lnTo>
                  <a:lnTo>
                    <a:pt x="8674" y="20493"/>
                  </a:lnTo>
                  <a:lnTo>
                    <a:pt x="9246" y="20588"/>
                  </a:lnTo>
                  <a:lnTo>
                    <a:pt x="10104" y="20683"/>
                  </a:lnTo>
                  <a:lnTo>
                    <a:pt x="10961" y="20493"/>
                  </a:lnTo>
                  <a:lnTo>
                    <a:pt x="11629" y="20207"/>
                  </a:lnTo>
                  <a:lnTo>
                    <a:pt x="12772" y="19635"/>
                  </a:lnTo>
                  <a:lnTo>
                    <a:pt x="13916" y="18777"/>
                  </a:lnTo>
                  <a:lnTo>
                    <a:pt x="14297" y="18491"/>
                  </a:lnTo>
                  <a:lnTo>
                    <a:pt x="15155" y="17729"/>
                  </a:lnTo>
                  <a:lnTo>
                    <a:pt x="15441" y="17443"/>
                  </a:lnTo>
                  <a:lnTo>
                    <a:pt x="15727" y="17062"/>
                  </a:lnTo>
                  <a:lnTo>
                    <a:pt x="16108" y="16585"/>
                  </a:lnTo>
                  <a:lnTo>
                    <a:pt x="16490" y="16013"/>
                  </a:lnTo>
                  <a:lnTo>
                    <a:pt x="17252" y="14393"/>
                  </a:lnTo>
                  <a:lnTo>
                    <a:pt x="17443" y="13916"/>
                  </a:lnTo>
                  <a:lnTo>
                    <a:pt x="17538" y="13440"/>
                  </a:lnTo>
                  <a:lnTo>
                    <a:pt x="17633" y="12677"/>
                  </a:lnTo>
                  <a:lnTo>
                    <a:pt x="17824" y="12105"/>
                  </a:lnTo>
                  <a:lnTo>
                    <a:pt x="17919" y="11724"/>
                  </a:lnTo>
                  <a:lnTo>
                    <a:pt x="18301" y="9913"/>
                  </a:lnTo>
                  <a:lnTo>
                    <a:pt x="18491" y="8388"/>
                  </a:lnTo>
                  <a:lnTo>
                    <a:pt x="18491" y="7911"/>
                  </a:lnTo>
                  <a:lnTo>
                    <a:pt x="18491" y="7435"/>
                  </a:lnTo>
                  <a:lnTo>
                    <a:pt x="18301" y="6672"/>
                  </a:lnTo>
                  <a:lnTo>
                    <a:pt x="18015" y="5910"/>
                  </a:lnTo>
                  <a:lnTo>
                    <a:pt x="17252" y="4099"/>
                  </a:lnTo>
                  <a:lnTo>
                    <a:pt x="16871" y="3146"/>
                  </a:lnTo>
                  <a:lnTo>
                    <a:pt x="16394" y="2383"/>
                  </a:lnTo>
                  <a:lnTo>
                    <a:pt x="15727" y="1335"/>
                  </a:lnTo>
                  <a:lnTo>
                    <a:pt x="15441" y="1144"/>
                  </a:lnTo>
                  <a:lnTo>
                    <a:pt x="15155" y="954"/>
                  </a:lnTo>
                  <a:lnTo>
                    <a:pt x="14774" y="668"/>
                  </a:lnTo>
                  <a:lnTo>
                    <a:pt x="14297" y="572"/>
                  </a:lnTo>
                  <a:lnTo>
                    <a:pt x="12105" y="572"/>
                  </a:lnTo>
                  <a:lnTo>
                    <a:pt x="11533" y="477"/>
                  </a:lnTo>
                  <a:lnTo>
                    <a:pt x="10485" y="191"/>
                  </a:lnTo>
                  <a:lnTo>
                    <a:pt x="9532" y="96"/>
                  </a:lnTo>
                  <a:lnTo>
                    <a:pt x="9055"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27"/>
            <p:cNvSpPr/>
            <p:nvPr/>
          </p:nvSpPr>
          <p:spPr>
            <a:xfrm>
              <a:off x="507375" y="936900"/>
              <a:ext cx="176350" cy="183500"/>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27"/>
            <p:cNvSpPr/>
            <p:nvPr/>
          </p:nvSpPr>
          <p:spPr>
            <a:xfrm>
              <a:off x="2599500" y="474650"/>
              <a:ext cx="1413050" cy="371725"/>
            </a:xfrm>
            <a:custGeom>
              <a:avLst/>
              <a:gdLst/>
              <a:ahLst/>
              <a:cxnLst/>
              <a:rect l="l" t="t" r="r" b="b"/>
              <a:pathLst>
                <a:path w="56522" h="14869" extrusionOk="0">
                  <a:moveTo>
                    <a:pt x="1" y="0"/>
                  </a:moveTo>
                  <a:lnTo>
                    <a:pt x="287" y="477"/>
                  </a:lnTo>
                  <a:lnTo>
                    <a:pt x="2574" y="3527"/>
                  </a:lnTo>
                  <a:lnTo>
                    <a:pt x="3241" y="4384"/>
                  </a:lnTo>
                  <a:lnTo>
                    <a:pt x="3909" y="5147"/>
                  </a:lnTo>
                  <a:lnTo>
                    <a:pt x="4671" y="5814"/>
                  </a:lnTo>
                  <a:lnTo>
                    <a:pt x="5434" y="6577"/>
                  </a:lnTo>
                  <a:lnTo>
                    <a:pt x="6577" y="7339"/>
                  </a:lnTo>
                  <a:lnTo>
                    <a:pt x="7816" y="8006"/>
                  </a:lnTo>
                  <a:lnTo>
                    <a:pt x="9056" y="8674"/>
                  </a:lnTo>
                  <a:lnTo>
                    <a:pt x="10295" y="9150"/>
                  </a:lnTo>
                  <a:lnTo>
                    <a:pt x="11915" y="9722"/>
                  </a:lnTo>
                  <a:lnTo>
                    <a:pt x="13631" y="10103"/>
                  </a:lnTo>
                  <a:lnTo>
                    <a:pt x="16967" y="10961"/>
                  </a:lnTo>
                  <a:lnTo>
                    <a:pt x="25545" y="12963"/>
                  </a:lnTo>
                  <a:lnTo>
                    <a:pt x="31359" y="14297"/>
                  </a:lnTo>
                  <a:lnTo>
                    <a:pt x="32789" y="14583"/>
                  </a:lnTo>
                  <a:lnTo>
                    <a:pt x="34123" y="14774"/>
                  </a:lnTo>
                  <a:lnTo>
                    <a:pt x="35457" y="14869"/>
                  </a:lnTo>
                  <a:lnTo>
                    <a:pt x="38031" y="14869"/>
                  </a:lnTo>
                  <a:lnTo>
                    <a:pt x="39270" y="14774"/>
                  </a:lnTo>
                  <a:lnTo>
                    <a:pt x="41081" y="14488"/>
                  </a:lnTo>
                  <a:lnTo>
                    <a:pt x="41939" y="14297"/>
                  </a:lnTo>
                  <a:lnTo>
                    <a:pt x="42892" y="14011"/>
                  </a:lnTo>
                  <a:lnTo>
                    <a:pt x="44989" y="13249"/>
                  </a:lnTo>
                  <a:lnTo>
                    <a:pt x="47086" y="12295"/>
                  </a:lnTo>
                  <a:lnTo>
                    <a:pt x="47848" y="12010"/>
                  </a:lnTo>
                  <a:lnTo>
                    <a:pt x="48515" y="11533"/>
                  </a:lnTo>
                  <a:lnTo>
                    <a:pt x="49087" y="11056"/>
                  </a:lnTo>
                  <a:lnTo>
                    <a:pt x="49659" y="10580"/>
                  </a:lnTo>
                  <a:lnTo>
                    <a:pt x="50803" y="9436"/>
                  </a:lnTo>
                  <a:lnTo>
                    <a:pt x="51851" y="8102"/>
                  </a:lnTo>
                  <a:lnTo>
                    <a:pt x="52804" y="6767"/>
                  </a:lnTo>
                  <a:lnTo>
                    <a:pt x="53662" y="5338"/>
                  </a:lnTo>
                  <a:lnTo>
                    <a:pt x="56140" y="763"/>
                  </a:lnTo>
                  <a:lnTo>
                    <a:pt x="56522" y="0"/>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27"/>
            <p:cNvSpPr/>
            <p:nvPr/>
          </p:nvSpPr>
          <p:spPr>
            <a:xfrm>
              <a:off x="6843350" y="4132300"/>
              <a:ext cx="493275" cy="417025"/>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27"/>
            <p:cNvSpPr/>
            <p:nvPr/>
          </p:nvSpPr>
          <p:spPr>
            <a:xfrm>
              <a:off x="6893375" y="4558825"/>
              <a:ext cx="488500" cy="483725"/>
            </a:xfrm>
            <a:custGeom>
              <a:avLst/>
              <a:gdLst/>
              <a:ahLst/>
              <a:cxnLst/>
              <a:rect l="l" t="t" r="r" b="b"/>
              <a:pathLst>
                <a:path w="19540" h="19349" extrusionOk="0">
                  <a:moveTo>
                    <a:pt x="19540" y="0"/>
                  </a:moveTo>
                  <a:lnTo>
                    <a:pt x="19445" y="96"/>
                  </a:lnTo>
                  <a:lnTo>
                    <a:pt x="11915" y="6672"/>
                  </a:lnTo>
                  <a:lnTo>
                    <a:pt x="763" y="16585"/>
                  </a:lnTo>
                  <a:lnTo>
                    <a:pt x="287" y="17157"/>
                  </a:lnTo>
                  <a:lnTo>
                    <a:pt x="1" y="17538"/>
                  </a:lnTo>
                  <a:lnTo>
                    <a:pt x="1" y="17824"/>
                  </a:lnTo>
                  <a:lnTo>
                    <a:pt x="1" y="18205"/>
                  </a:lnTo>
                  <a:lnTo>
                    <a:pt x="191" y="18586"/>
                  </a:lnTo>
                  <a:lnTo>
                    <a:pt x="668" y="19063"/>
                  </a:lnTo>
                  <a:lnTo>
                    <a:pt x="954" y="19254"/>
                  </a:lnTo>
                  <a:lnTo>
                    <a:pt x="1145" y="19349"/>
                  </a:lnTo>
                  <a:lnTo>
                    <a:pt x="1335" y="19349"/>
                  </a:lnTo>
                  <a:lnTo>
                    <a:pt x="1526" y="19158"/>
                  </a:lnTo>
                  <a:lnTo>
                    <a:pt x="3051" y="18205"/>
                  </a:lnTo>
                  <a:lnTo>
                    <a:pt x="5434" y="16204"/>
                  </a:lnTo>
                  <a:lnTo>
                    <a:pt x="9723" y="12486"/>
                  </a:lnTo>
                  <a:lnTo>
                    <a:pt x="19540" y="4004"/>
                  </a:lnTo>
                  <a:lnTo>
                    <a:pt x="19540"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36"/>
        <p:cNvGrpSpPr/>
        <p:nvPr/>
      </p:nvGrpSpPr>
      <p:grpSpPr>
        <a:xfrm>
          <a:off x="0" y="0"/>
          <a:ext cx="0" cy="0"/>
          <a:chOff x="0" y="0"/>
          <a:chExt cx="0" cy="0"/>
        </a:xfrm>
      </p:grpSpPr>
      <p:sp>
        <p:nvSpPr>
          <p:cNvPr id="137" name="Google Shape;137;p4"/>
          <p:cNvSpPr/>
          <p:nvPr/>
        </p:nvSpPr>
        <p:spPr>
          <a:xfrm rot="10800000">
            <a:off x="2383570" y="4956982"/>
            <a:ext cx="520192" cy="668691"/>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4"/>
          <p:cNvSpPr/>
          <p:nvPr/>
        </p:nvSpPr>
        <p:spPr>
          <a:xfrm rot="10800000">
            <a:off x="-91278" y="4209461"/>
            <a:ext cx="456791" cy="1237189"/>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4"/>
          <p:cNvSpPr/>
          <p:nvPr/>
        </p:nvSpPr>
        <p:spPr>
          <a:xfrm rot="10800000">
            <a:off x="2745661" y="4941728"/>
            <a:ext cx="301452" cy="329926"/>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4"/>
          <p:cNvSpPr/>
          <p:nvPr/>
        </p:nvSpPr>
        <p:spPr>
          <a:xfrm rot="10800000">
            <a:off x="8156389" y="4651540"/>
            <a:ext cx="854511" cy="1088736"/>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4"/>
          <p:cNvSpPr/>
          <p:nvPr/>
        </p:nvSpPr>
        <p:spPr>
          <a:xfrm rot="10800000">
            <a:off x="7605313" y="4702707"/>
            <a:ext cx="285869" cy="326638"/>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4"/>
          <p:cNvSpPr/>
          <p:nvPr/>
        </p:nvSpPr>
        <p:spPr>
          <a:xfrm rot="10800000">
            <a:off x="7268045" y="4875205"/>
            <a:ext cx="34230" cy="52819"/>
          </a:xfrm>
          <a:custGeom>
            <a:avLst/>
            <a:gdLst/>
            <a:ahLst/>
            <a:cxnLst/>
            <a:rect l="l" t="t" r="r" b="b"/>
            <a:pathLst>
              <a:path w="1050" h="1526" extrusionOk="0">
                <a:moveTo>
                  <a:pt x="287" y="1"/>
                </a:moveTo>
                <a:lnTo>
                  <a:pt x="96" y="96"/>
                </a:lnTo>
                <a:lnTo>
                  <a:pt x="1" y="287"/>
                </a:lnTo>
                <a:lnTo>
                  <a:pt x="1" y="668"/>
                </a:lnTo>
                <a:lnTo>
                  <a:pt x="96" y="763"/>
                </a:lnTo>
                <a:lnTo>
                  <a:pt x="287" y="1335"/>
                </a:lnTo>
                <a:lnTo>
                  <a:pt x="382" y="1526"/>
                </a:lnTo>
                <a:lnTo>
                  <a:pt x="477" y="1526"/>
                </a:lnTo>
                <a:lnTo>
                  <a:pt x="572" y="1430"/>
                </a:lnTo>
                <a:lnTo>
                  <a:pt x="954" y="858"/>
                </a:lnTo>
                <a:lnTo>
                  <a:pt x="1049" y="668"/>
                </a:lnTo>
                <a:lnTo>
                  <a:pt x="1049" y="477"/>
                </a:lnTo>
                <a:lnTo>
                  <a:pt x="1049" y="382"/>
                </a:lnTo>
                <a:lnTo>
                  <a:pt x="858" y="287"/>
                </a:lnTo>
                <a:lnTo>
                  <a:pt x="382" y="96"/>
                </a:lnTo>
                <a:lnTo>
                  <a:pt x="2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4"/>
          <p:cNvSpPr/>
          <p:nvPr/>
        </p:nvSpPr>
        <p:spPr>
          <a:xfrm flipH="1">
            <a:off x="4965292" y="4838303"/>
            <a:ext cx="288999" cy="791796"/>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4"/>
          <p:cNvSpPr/>
          <p:nvPr/>
        </p:nvSpPr>
        <p:spPr>
          <a:xfrm rot="10800000">
            <a:off x="850891" y="4828734"/>
            <a:ext cx="373679" cy="454465"/>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4"/>
          <p:cNvSpPr/>
          <p:nvPr/>
        </p:nvSpPr>
        <p:spPr>
          <a:xfrm rot="10800000">
            <a:off x="1880178" y="4841583"/>
            <a:ext cx="133660" cy="128724"/>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4"/>
          <p:cNvSpPr/>
          <p:nvPr/>
        </p:nvSpPr>
        <p:spPr>
          <a:xfrm rot="10800000">
            <a:off x="495033" y="4947479"/>
            <a:ext cx="96366" cy="69329"/>
          </a:xfrm>
          <a:custGeom>
            <a:avLst/>
            <a:gdLst/>
            <a:ahLst/>
            <a:cxnLst/>
            <a:rect l="l" t="t" r="r" b="b"/>
            <a:pathLst>
              <a:path w="2956" h="2003" extrusionOk="0">
                <a:moveTo>
                  <a:pt x="287" y="1"/>
                </a:moveTo>
                <a:lnTo>
                  <a:pt x="191" y="96"/>
                </a:lnTo>
                <a:lnTo>
                  <a:pt x="1" y="191"/>
                </a:lnTo>
                <a:lnTo>
                  <a:pt x="96" y="382"/>
                </a:lnTo>
                <a:lnTo>
                  <a:pt x="96" y="477"/>
                </a:lnTo>
                <a:lnTo>
                  <a:pt x="954" y="1621"/>
                </a:lnTo>
                <a:lnTo>
                  <a:pt x="1240" y="1907"/>
                </a:lnTo>
                <a:lnTo>
                  <a:pt x="1526" y="2002"/>
                </a:lnTo>
                <a:lnTo>
                  <a:pt x="1812" y="1907"/>
                </a:lnTo>
                <a:lnTo>
                  <a:pt x="2098" y="1716"/>
                </a:lnTo>
                <a:lnTo>
                  <a:pt x="2765" y="1049"/>
                </a:lnTo>
                <a:lnTo>
                  <a:pt x="2860" y="954"/>
                </a:lnTo>
                <a:lnTo>
                  <a:pt x="2955" y="668"/>
                </a:lnTo>
                <a:lnTo>
                  <a:pt x="2955" y="477"/>
                </a:lnTo>
                <a:lnTo>
                  <a:pt x="2860" y="287"/>
                </a:lnTo>
                <a:lnTo>
                  <a:pt x="2574" y="191"/>
                </a:lnTo>
                <a:lnTo>
                  <a:pt x="2288" y="96"/>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4"/>
          <p:cNvSpPr/>
          <p:nvPr/>
        </p:nvSpPr>
        <p:spPr>
          <a:xfrm rot="10800000">
            <a:off x="1484064" y="4927682"/>
            <a:ext cx="102592" cy="99026"/>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4"/>
          <p:cNvSpPr/>
          <p:nvPr/>
        </p:nvSpPr>
        <p:spPr>
          <a:xfrm>
            <a:off x="1128298" y="100570"/>
            <a:ext cx="158501" cy="16167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4"/>
          <p:cNvSpPr/>
          <p:nvPr/>
        </p:nvSpPr>
        <p:spPr>
          <a:xfrm>
            <a:off x="289329" y="288624"/>
            <a:ext cx="152275" cy="145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4"/>
          <p:cNvSpPr/>
          <p:nvPr/>
        </p:nvSpPr>
        <p:spPr>
          <a:xfrm>
            <a:off x="870397" y="163254"/>
            <a:ext cx="146048" cy="141877"/>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4"/>
          <p:cNvSpPr/>
          <p:nvPr/>
        </p:nvSpPr>
        <p:spPr>
          <a:xfrm>
            <a:off x="671535" y="-57786"/>
            <a:ext cx="155372" cy="125401"/>
          </a:xfrm>
          <a:custGeom>
            <a:avLst/>
            <a:gdLst/>
            <a:ahLst/>
            <a:cxnLst/>
            <a:rect l="l" t="t" r="r" b="b"/>
            <a:pathLst>
              <a:path w="4766" h="3623" extrusionOk="0">
                <a:moveTo>
                  <a:pt x="4384" y="0"/>
                </a:moveTo>
                <a:lnTo>
                  <a:pt x="4194" y="96"/>
                </a:lnTo>
                <a:lnTo>
                  <a:pt x="4003" y="286"/>
                </a:lnTo>
                <a:lnTo>
                  <a:pt x="4003" y="381"/>
                </a:lnTo>
                <a:lnTo>
                  <a:pt x="3908" y="667"/>
                </a:lnTo>
                <a:lnTo>
                  <a:pt x="3717" y="1239"/>
                </a:lnTo>
                <a:lnTo>
                  <a:pt x="3431" y="2288"/>
                </a:lnTo>
                <a:lnTo>
                  <a:pt x="3241" y="2478"/>
                </a:lnTo>
                <a:lnTo>
                  <a:pt x="3145" y="2574"/>
                </a:lnTo>
                <a:lnTo>
                  <a:pt x="2859" y="2478"/>
                </a:lnTo>
                <a:lnTo>
                  <a:pt x="2478" y="2192"/>
                </a:lnTo>
                <a:lnTo>
                  <a:pt x="2097" y="1907"/>
                </a:lnTo>
                <a:lnTo>
                  <a:pt x="858" y="1049"/>
                </a:lnTo>
                <a:lnTo>
                  <a:pt x="477" y="858"/>
                </a:lnTo>
                <a:lnTo>
                  <a:pt x="381" y="953"/>
                </a:lnTo>
                <a:lnTo>
                  <a:pt x="191" y="953"/>
                </a:lnTo>
                <a:lnTo>
                  <a:pt x="95" y="1144"/>
                </a:lnTo>
                <a:lnTo>
                  <a:pt x="0" y="1430"/>
                </a:lnTo>
                <a:lnTo>
                  <a:pt x="191" y="1621"/>
                </a:lnTo>
                <a:lnTo>
                  <a:pt x="477" y="1811"/>
                </a:lnTo>
                <a:lnTo>
                  <a:pt x="1144" y="2288"/>
                </a:lnTo>
                <a:lnTo>
                  <a:pt x="2288" y="3050"/>
                </a:lnTo>
                <a:lnTo>
                  <a:pt x="3050" y="3527"/>
                </a:lnTo>
                <a:lnTo>
                  <a:pt x="3431" y="3622"/>
                </a:lnTo>
                <a:lnTo>
                  <a:pt x="3622" y="3622"/>
                </a:lnTo>
                <a:lnTo>
                  <a:pt x="3717" y="3527"/>
                </a:lnTo>
                <a:lnTo>
                  <a:pt x="3908" y="3336"/>
                </a:lnTo>
                <a:lnTo>
                  <a:pt x="4099" y="3050"/>
                </a:lnTo>
                <a:lnTo>
                  <a:pt x="4194" y="2478"/>
                </a:lnTo>
                <a:lnTo>
                  <a:pt x="4575" y="1335"/>
                </a:lnTo>
                <a:lnTo>
                  <a:pt x="4670" y="667"/>
                </a:lnTo>
                <a:lnTo>
                  <a:pt x="4766" y="381"/>
                </a:lnTo>
                <a:lnTo>
                  <a:pt x="4670" y="96"/>
                </a:lnTo>
                <a:lnTo>
                  <a:pt x="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4"/>
          <p:cNvSpPr/>
          <p:nvPr/>
        </p:nvSpPr>
        <p:spPr>
          <a:xfrm>
            <a:off x="749189" y="493154"/>
            <a:ext cx="146081" cy="118790"/>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4"/>
          <p:cNvSpPr/>
          <p:nvPr/>
        </p:nvSpPr>
        <p:spPr>
          <a:xfrm>
            <a:off x="1050612" y="430470"/>
            <a:ext cx="136757" cy="112214"/>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4"/>
          <p:cNvSpPr/>
          <p:nvPr/>
        </p:nvSpPr>
        <p:spPr>
          <a:xfrm rot="-10556986">
            <a:off x="6864078" y="5096117"/>
            <a:ext cx="248599" cy="138594"/>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4"/>
          <p:cNvSpPr/>
          <p:nvPr/>
        </p:nvSpPr>
        <p:spPr>
          <a:xfrm rot="-10556986">
            <a:off x="6428529" y="4859960"/>
            <a:ext cx="245502" cy="135306"/>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4"/>
          <p:cNvSpPr/>
          <p:nvPr/>
        </p:nvSpPr>
        <p:spPr>
          <a:xfrm rot="-10556986">
            <a:off x="5535173" y="5035719"/>
            <a:ext cx="273440" cy="141917"/>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4"/>
          <p:cNvSpPr/>
          <p:nvPr/>
        </p:nvSpPr>
        <p:spPr>
          <a:xfrm rot="-10556986">
            <a:off x="6036261" y="5010222"/>
            <a:ext cx="233050" cy="115472"/>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4"/>
          <p:cNvSpPr/>
          <p:nvPr/>
        </p:nvSpPr>
        <p:spPr>
          <a:xfrm rot="-10556986">
            <a:off x="5773705" y="4788667"/>
            <a:ext cx="208209" cy="135306"/>
          </a:xfrm>
          <a:custGeom>
            <a:avLst/>
            <a:gdLst/>
            <a:ahLst/>
            <a:cxnLst/>
            <a:rect l="l" t="t" r="r" b="b"/>
            <a:pathLst>
              <a:path w="6387" h="3909" extrusionOk="0">
                <a:moveTo>
                  <a:pt x="1525" y="0"/>
                </a:moveTo>
                <a:lnTo>
                  <a:pt x="1430" y="96"/>
                </a:lnTo>
                <a:lnTo>
                  <a:pt x="1335" y="286"/>
                </a:lnTo>
                <a:lnTo>
                  <a:pt x="1335" y="477"/>
                </a:lnTo>
                <a:lnTo>
                  <a:pt x="1335" y="572"/>
                </a:lnTo>
                <a:lnTo>
                  <a:pt x="1335" y="668"/>
                </a:lnTo>
                <a:lnTo>
                  <a:pt x="1239" y="668"/>
                </a:lnTo>
                <a:lnTo>
                  <a:pt x="858" y="763"/>
                </a:lnTo>
                <a:lnTo>
                  <a:pt x="667" y="763"/>
                </a:lnTo>
                <a:lnTo>
                  <a:pt x="477" y="858"/>
                </a:lnTo>
                <a:lnTo>
                  <a:pt x="191" y="1049"/>
                </a:lnTo>
                <a:lnTo>
                  <a:pt x="0" y="1240"/>
                </a:lnTo>
                <a:lnTo>
                  <a:pt x="0" y="1430"/>
                </a:lnTo>
                <a:lnTo>
                  <a:pt x="95" y="1621"/>
                </a:lnTo>
                <a:lnTo>
                  <a:pt x="286" y="1811"/>
                </a:lnTo>
                <a:lnTo>
                  <a:pt x="477" y="1811"/>
                </a:lnTo>
                <a:lnTo>
                  <a:pt x="572" y="1907"/>
                </a:lnTo>
                <a:lnTo>
                  <a:pt x="572" y="2002"/>
                </a:lnTo>
                <a:lnTo>
                  <a:pt x="572" y="2097"/>
                </a:lnTo>
                <a:lnTo>
                  <a:pt x="572" y="2288"/>
                </a:lnTo>
                <a:lnTo>
                  <a:pt x="858" y="2479"/>
                </a:lnTo>
                <a:lnTo>
                  <a:pt x="953" y="2574"/>
                </a:lnTo>
                <a:lnTo>
                  <a:pt x="953" y="2669"/>
                </a:lnTo>
                <a:lnTo>
                  <a:pt x="953" y="2955"/>
                </a:lnTo>
                <a:lnTo>
                  <a:pt x="1144" y="3146"/>
                </a:lnTo>
                <a:lnTo>
                  <a:pt x="1335" y="3146"/>
                </a:lnTo>
                <a:lnTo>
                  <a:pt x="1716" y="3241"/>
                </a:lnTo>
                <a:lnTo>
                  <a:pt x="1811" y="3336"/>
                </a:lnTo>
                <a:lnTo>
                  <a:pt x="1811" y="3432"/>
                </a:lnTo>
                <a:lnTo>
                  <a:pt x="1906" y="3718"/>
                </a:lnTo>
                <a:lnTo>
                  <a:pt x="2097" y="3813"/>
                </a:lnTo>
                <a:lnTo>
                  <a:pt x="2383" y="3908"/>
                </a:lnTo>
                <a:lnTo>
                  <a:pt x="2669" y="3813"/>
                </a:lnTo>
                <a:lnTo>
                  <a:pt x="2955" y="3718"/>
                </a:lnTo>
                <a:lnTo>
                  <a:pt x="4385" y="3718"/>
                </a:lnTo>
                <a:lnTo>
                  <a:pt x="4766" y="3622"/>
                </a:lnTo>
                <a:lnTo>
                  <a:pt x="4861" y="3527"/>
                </a:lnTo>
                <a:lnTo>
                  <a:pt x="4956" y="3336"/>
                </a:lnTo>
                <a:lnTo>
                  <a:pt x="5052" y="3241"/>
                </a:lnTo>
                <a:lnTo>
                  <a:pt x="5147" y="3241"/>
                </a:lnTo>
                <a:lnTo>
                  <a:pt x="5338" y="3146"/>
                </a:lnTo>
                <a:lnTo>
                  <a:pt x="5433" y="3050"/>
                </a:lnTo>
                <a:lnTo>
                  <a:pt x="5528" y="2955"/>
                </a:lnTo>
                <a:lnTo>
                  <a:pt x="5624" y="2765"/>
                </a:lnTo>
                <a:lnTo>
                  <a:pt x="5528" y="2574"/>
                </a:lnTo>
                <a:lnTo>
                  <a:pt x="5528" y="2479"/>
                </a:lnTo>
                <a:lnTo>
                  <a:pt x="5433" y="2383"/>
                </a:lnTo>
                <a:lnTo>
                  <a:pt x="6100" y="2383"/>
                </a:lnTo>
                <a:lnTo>
                  <a:pt x="6291" y="2193"/>
                </a:lnTo>
                <a:lnTo>
                  <a:pt x="6386" y="2002"/>
                </a:lnTo>
                <a:lnTo>
                  <a:pt x="6386" y="1811"/>
                </a:lnTo>
                <a:lnTo>
                  <a:pt x="6291" y="1621"/>
                </a:lnTo>
                <a:lnTo>
                  <a:pt x="6005" y="1525"/>
                </a:lnTo>
                <a:lnTo>
                  <a:pt x="5719" y="1430"/>
                </a:lnTo>
                <a:lnTo>
                  <a:pt x="4956" y="1335"/>
                </a:lnTo>
                <a:lnTo>
                  <a:pt x="4671" y="1240"/>
                </a:lnTo>
                <a:lnTo>
                  <a:pt x="4480" y="1144"/>
                </a:lnTo>
                <a:lnTo>
                  <a:pt x="4289" y="1049"/>
                </a:lnTo>
                <a:lnTo>
                  <a:pt x="3622" y="1049"/>
                </a:lnTo>
                <a:lnTo>
                  <a:pt x="3336" y="954"/>
                </a:lnTo>
                <a:lnTo>
                  <a:pt x="3241" y="954"/>
                </a:lnTo>
                <a:lnTo>
                  <a:pt x="3336" y="763"/>
                </a:lnTo>
                <a:lnTo>
                  <a:pt x="3336" y="668"/>
                </a:lnTo>
                <a:lnTo>
                  <a:pt x="3431" y="572"/>
                </a:lnTo>
                <a:lnTo>
                  <a:pt x="3431" y="382"/>
                </a:lnTo>
                <a:lnTo>
                  <a:pt x="3336" y="286"/>
                </a:lnTo>
                <a:lnTo>
                  <a:pt x="3241" y="96"/>
                </a:lnTo>
                <a:lnTo>
                  <a:pt x="2955" y="96"/>
                </a:lnTo>
                <a:lnTo>
                  <a:pt x="2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4"/>
          <p:cNvSpPr/>
          <p:nvPr/>
        </p:nvSpPr>
        <p:spPr>
          <a:xfrm>
            <a:off x="394113" y="59697"/>
            <a:ext cx="130530" cy="95704"/>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4"/>
          <p:cNvSpPr/>
          <p:nvPr/>
        </p:nvSpPr>
        <p:spPr>
          <a:xfrm>
            <a:off x="589891" y="212349"/>
            <a:ext cx="152275" cy="145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4"/>
          <p:cNvSpPr/>
          <p:nvPr/>
        </p:nvSpPr>
        <p:spPr>
          <a:xfrm rot="-9217027" flipH="1">
            <a:off x="8062115" y="4729264"/>
            <a:ext cx="283685" cy="732044"/>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4"/>
          <p:cNvSpPr txBox="1">
            <a:spLocks noGrp="1"/>
          </p:cNvSpPr>
          <p:nvPr>
            <p:ph type="title"/>
          </p:nvPr>
        </p:nvSpPr>
        <p:spPr>
          <a:xfrm>
            <a:off x="713225" y="5366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163" name="Google Shape;163;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b="0" i="0">
                <a:latin typeface="Arial" panose="020B0604020202020204" pitchFamily="34" charset="0"/>
                <a:cs typeface="Arial" panose="020B06040202020202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64" name="Google Shape;164;p4"/>
          <p:cNvSpPr/>
          <p:nvPr/>
        </p:nvSpPr>
        <p:spPr>
          <a:xfrm rot="10800000">
            <a:off x="4107928" y="4939458"/>
            <a:ext cx="133660" cy="128724"/>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4"/>
          <p:cNvSpPr/>
          <p:nvPr/>
        </p:nvSpPr>
        <p:spPr>
          <a:xfrm rot="10800000">
            <a:off x="3407014" y="4873157"/>
            <a:ext cx="102592" cy="99026"/>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66"/>
        <p:cNvGrpSpPr/>
        <p:nvPr/>
      </p:nvGrpSpPr>
      <p:grpSpPr>
        <a:xfrm>
          <a:off x="0" y="0"/>
          <a:ext cx="0" cy="0"/>
          <a:chOff x="0" y="0"/>
          <a:chExt cx="0" cy="0"/>
        </a:xfrm>
      </p:grpSpPr>
      <p:grpSp>
        <p:nvGrpSpPr>
          <p:cNvPr id="167" name="Google Shape;167;p5"/>
          <p:cNvGrpSpPr/>
          <p:nvPr/>
        </p:nvGrpSpPr>
        <p:grpSpPr>
          <a:xfrm>
            <a:off x="-481981" y="-308750"/>
            <a:ext cx="9806700" cy="6094990"/>
            <a:chOff x="-481981" y="-308750"/>
            <a:chExt cx="9806700" cy="6094990"/>
          </a:xfrm>
        </p:grpSpPr>
        <p:sp>
          <p:nvSpPr>
            <p:cNvPr id="168" name="Google Shape;168;p5"/>
            <p:cNvSpPr/>
            <p:nvPr/>
          </p:nvSpPr>
          <p:spPr>
            <a:xfrm rot="-5400000" flipH="1">
              <a:off x="3973706" y="4137390"/>
              <a:ext cx="1212528" cy="2003059"/>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5"/>
            <p:cNvSpPr/>
            <p:nvPr/>
          </p:nvSpPr>
          <p:spPr>
            <a:xfrm rot="769004">
              <a:off x="6251472" y="1343348"/>
              <a:ext cx="935531" cy="954057"/>
            </a:xfrm>
            <a:custGeom>
              <a:avLst/>
              <a:gdLst/>
              <a:ahLst/>
              <a:cxnLst/>
              <a:rect l="l" t="t" r="r" b="b"/>
              <a:pathLst>
                <a:path w="42702" h="50136" extrusionOk="0">
                  <a:moveTo>
                    <a:pt x="33361" y="1"/>
                  </a:moveTo>
                  <a:lnTo>
                    <a:pt x="32789" y="96"/>
                  </a:lnTo>
                  <a:lnTo>
                    <a:pt x="32217" y="192"/>
                  </a:lnTo>
                  <a:lnTo>
                    <a:pt x="30787" y="763"/>
                  </a:lnTo>
                  <a:lnTo>
                    <a:pt x="29453" y="1335"/>
                  </a:lnTo>
                  <a:lnTo>
                    <a:pt x="26689" y="2574"/>
                  </a:lnTo>
                  <a:lnTo>
                    <a:pt x="26308" y="2765"/>
                  </a:lnTo>
                  <a:lnTo>
                    <a:pt x="25926" y="3051"/>
                  </a:lnTo>
                  <a:lnTo>
                    <a:pt x="25640" y="3337"/>
                  </a:lnTo>
                  <a:lnTo>
                    <a:pt x="25354" y="3718"/>
                  </a:lnTo>
                  <a:lnTo>
                    <a:pt x="24878" y="4481"/>
                  </a:lnTo>
                  <a:lnTo>
                    <a:pt x="24592" y="5434"/>
                  </a:lnTo>
                  <a:lnTo>
                    <a:pt x="24115" y="7435"/>
                  </a:lnTo>
                  <a:lnTo>
                    <a:pt x="24020" y="7912"/>
                  </a:lnTo>
                  <a:lnTo>
                    <a:pt x="23829" y="8389"/>
                  </a:lnTo>
                  <a:lnTo>
                    <a:pt x="23639" y="8770"/>
                  </a:lnTo>
                  <a:lnTo>
                    <a:pt x="23353" y="9056"/>
                  </a:lnTo>
                  <a:lnTo>
                    <a:pt x="22972" y="9342"/>
                  </a:lnTo>
                  <a:lnTo>
                    <a:pt x="22590" y="9628"/>
                  </a:lnTo>
                  <a:lnTo>
                    <a:pt x="22209" y="9818"/>
                  </a:lnTo>
                  <a:lnTo>
                    <a:pt x="21732" y="9914"/>
                  </a:lnTo>
                  <a:lnTo>
                    <a:pt x="20684" y="10200"/>
                  </a:lnTo>
                  <a:lnTo>
                    <a:pt x="19731" y="10390"/>
                  </a:lnTo>
                  <a:lnTo>
                    <a:pt x="18873" y="10581"/>
                  </a:lnTo>
                  <a:lnTo>
                    <a:pt x="18111" y="10771"/>
                  </a:lnTo>
                  <a:lnTo>
                    <a:pt x="17348" y="11057"/>
                  </a:lnTo>
                  <a:lnTo>
                    <a:pt x="16681" y="11343"/>
                  </a:lnTo>
                  <a:lnTo>
                    <a:pt x="16109" y="11725"/>
                  </a:lnTo>
                  <a:lnTo>
                    <a:pt x="15442" y="11915"/>
                  </a:lnTo>
                  <a:lnTo>
                    <a:pt x="14012" y="12296"/>
                  </a:lnTo>
                  <a:lnTo>
                    <a:pt x="12487" y="12868"/>
                  </a:lnTo>
                  <a:lnTo>
                    <a:pt x="10771" y="13536"/>
                  </a:lnTo>
                  <a:lnTo>
                    <a:pt x="10009" y="13917"/>
                  </a:lnTo>
                  <a:lnTo>
                    <a:pt x="9246" y="14393"/>
                  </a:lnTo>
                  <a:lnTo>
                    <a:pt x="8484" y="14870"/>
                  </a:lnTo>
                  <a:lnTo>
                    <a:pt x="7721" y="15442"/>
                  </a:lnTo>
                  <a:lnTo>
                    <a:pt x="5053" y="18015"/>
                  </a:lnTo>
                  <a:lnTo>
                    <a:pt x="2384" y="20493"/>
                  </a:lnTo>
                  <a:lnTo>
                    <a:pt x="1812" y="21065"/>
                  </a:lnTo>
                  <a:lnTo>
                    <a:pt x="1335" y="21637"/>
                  </a:lnTo>
                  <a:lnTo>
                    <a:pt x="954" y="22304"/>
                  </a:lnTo>
                  <a:lnTo>
                    <a:pt x="668" y="22972"/>
                  </a:lnTo>
                  <a:lnTo>
                    <a:pt x="382" y="23639"/>
                  </a:lnTo>
                  <a:lnTo>
                    <a:pt x="192" y="24306"/>
                  </a:lnTo>
                  <a:lnTo>
                    <a:pt x="96" y="25068"/>
                  </a:lnTo>
                  <a:lnTo>
                    <a:pt x="1" y="25831"/>
                  </a:lnTo>
                  <a:lnTo>
                    <a:pt x="1" y="28023"/>
                  </a:lnTo>
                  <a:lnTo>
                    <a:pt x="1" y="29167"/>
                  </a:lnTo>
                  <a:lnTo>
                    <a:pt x="192" y="30215"/>
                  </a:lnTo>
                  <a:lnTo>
                    <a:pt x="1335" y="37269"/>
                  </a:lnTo>
                  <a:lnTo>
                    <a:pt x="1812" y="40795"/>
                  </a:lnTo>
                  <a:lnTo>
                    <a:pt x="2193" y="44322"/>
                  </a:lnTo>
                  <a:lnTo>
                    <a:pt x="2384" y="45751"/>
                  </a:lnTo>
                  <a:lnTo>
                    <a:pt x="2670" y="47086"/>
                  </a:lnTo>
                  <a:lnTo>
                    <a:pt x="2956" y="47658"/>
                  </a:lnTo>
                  <a:lnTo>
                    <a:pt x="3242" y="48230"/>
                  </a:lnTo>
                  <a:lnTo>
                    <a:pt x="3528" y="48706"/>
                  </a:lnTo>
                  <a:lnTo>
                    <a:pt x="3909" y="49087"/>
                  </a:lnTo>
                  <a:lnTo>
                    <a:pt x="4385" y="49469"/>
                  </a:lnTo>
                  <a:lnTo>
                    <a:pt x="4957" y="49659"/>
                  </a:lnTo>
                  <a:lnTo>
                    <a:pt x="5529" y="49850"/>
                  </a:lnTo>
                  <a:lnTo>
                    <a:pt x="6196" y="50041"/>
                  </a:lnTo>
                  <a:lnTo>
                    <a:pt x="6959" y="50136"/>
                  </a:lnTo>
                  <a:lnTo>
                    <a:pt x="7721" y="50136"/>
                  </a:lnTo>
                  <a:lnTo>
                    <a:pt x="9437" y="50041"/>
                  </a:lnTo>
                  <a:lnTo>
                    <a:pt x="11057" y="49850"/>
                  </a:lnTo>
                  <a:lnTo>
                    <a:pt x="12773" y="49659"/>
                  </a:lnTo>
                  <a:lnTo>
                    <a:pt x="14393" y="49278"/>
                  </a:lnTo>
                  <a:lnTo>
                    <a:pt x="17157" y="48611"/>
                  </a:lnTo>
                  <a:lnTo>
                    <a:pt x="20017" y="47944"/>
                  </a:lnTo>
                  <a:lnTo>
                    <a:pt x="24687" y="47086"/>
                  </a:lnTo>
                  <a:lnTo>
                    <a:pt x="29453" y="46323"/>
                  </a:lnTo>
                  <a:lnTo>
                    <a:pt x="32122" y="45847"/>
                  </a:lnTo>
                  <a:lnTo>
                    <a:pt x="33361" y="45561"/>
                  </a:lnTo>
                  <a:lnTo>
                    <a:pt x="34695" y="45180"/>
                  </a:lnTo>
                  <a:lnTo>
                    <a:pt x="35458" y="44798"/>
                  </a:lnTo>
                  <a:lnTo>
                    <a:pt x="36125" y="44226"/>
                  </a:lnTo>
                  <a:lnTo>
                    <a:pt x="36411" y="43941"/>
                  </a:lnTo>
                  <a:lnTo>
                    <a:pt x="36601" y="43559"/>
                  </a:lnTo>
                  <a:lnTo>
                    <a:pt x="36887" y="42797"/>
                  </a:lnTo>
                  <a:lnTo>
                    <a:pt x="37173" y="41272"/>
                  </a:lnTo>
                  <a:lnTo>
                    <a:pt x="37459" y="39842"/>
                  </a:lnTo>
                  <a:lnTo>
                    <a:pt x="37936" y="36792"/>
                  </a:lnTo>
                  <a:lnTo>
                    <a:pt x="38222" y="33742"/>
                  </a:lnTo>
                  <a:lnTo>
                    <a:pt x="38508" y="30692"/>
                  </a:lnTo>
                  <a:lnTo>
                    <a:pt x="38603" y="27642"/>
                  </a:lnTo>
                  <a:lnTo>
                    <a:pt x="38698" y="26022"/>
                  </a:lnTo>
                  <a:lnTo>
                    <a:pt x="38984" y="24497"/>
                  </a:lnTo>
                  <a:lnTo>
                    <a:pt x="39461" y="22972"/>
                  </a:lnTo>
                  <a:lnTo>
                    <a:pt x="40128" y="21447"/>
                  </a:lnTo>
                  <a:lnTo>
                    <a:pt x="40700" y="20017"/>
                  </a:lnTo>
                  <a:lnTo>
                    <a:pt x="41272" y="18587"/>
                  </a:lnTo>
                  <a:lnTo>
                    <a:pt x="42320" y="15632"/>
                  </a:lnTo>
                  <a:lnTo>
                    <a:pt x="42511" y="15061"/>
                  </a:lnTo>
                  <a:lnTo>
                    <a:pt x="42701" y="14489"/>
                  </a:lnTo>
                  <a:lnTo>
                    <a:pt x="42701" y="13917"/>
                  </a:lnTo>
                  <a:lnTo>
                    <a:pt x="42701" y="13345"/>
                  </a:lnTo>
                  <a:lnTo>
                    <a:pt x="42606" y="12773"/>
                  </a:lnTo>
                  <a:lnTo>
                    <a:pt x="42416" y="12201"/>
                  </a:lnTo>
                  <a:lnTo>
                    <a:pt x="42130" y="11629"/>
                  </a:lnTo>
                  <a:lnTo>
                    <a:pt x="41844" y="11057"/>
                  </a:lnTo>
                  <a:lnTo>
                    <a:pt x="39080" y="6578"/>
                  </a:lnTo>
                  <a:lnTo>
                    <a:pt x="36411" y="1907"/>
                  </a:lnTo>
                  <a:lnTo>
                    <a:pt x="36030" y="1240"/>
                  </a:lnTo>
                  <a:lnTo>
                    <a:pt x="35553" y="668"/>
                  </a:lnTo>
                  <a:lnTo>
                    <a:pt x="34981" y="287"/>
                  </a:lnTo>
                  <a:lnTo>
                    <a:pt x="34504" y="96"/>
                  </a:lnTo>
                  <a:lnTo>
                    <a:pt x="339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5"/>
            <p:cNvSpPr/>
            <p:nvPr/>
          </p:nvSpPr>
          <p:spPr>
            <a:xfrm>
              <a:off x="1945138" y="1474973"/>
              <a:ext cx="935506" cy="879167"/>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5"/>
            <p:cNvSpPr/>
            <p:nvPr/>
          </p:nvSpPr>
          <p:spPr>
            <a:xfrm rot="-10468584">
              <a:off x="8976969" y="4547508"/>
              <a:ext cx="334073" cy="298563"/>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5"/>
            <p:cNvSpPr/>
            <p:nvPr/>
          </p:nvSpPr>
          <p:spPr>
            <a:xfrm rot="-10468519">
              <a:off x="6704981" y="4537947"/>
              <a:ext cx="1314820" cy="1045064"/>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5"/>
            <p:cNvSpPr/>
            <p:nvPr/>
          </p:nvSpPr>
          <p:spPr>
            <a:xfrm rot="-10468449">
              <a:off x="7926788" y="4221863"/>
              <a:ext cx="782592" cy="811262"/>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5"/>
            <p:cNvSpPr/>
            <p:nvPr/>
          </p:nvSpPr>
          <p:spPr>
            <a:xfrm rot="-10468584">
              <a:off x="8471525" y="4835537"/>
              <a:ext cx="781696" cy="797117"/>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5"/>
            <p:cNvSpPr/>
            <p:nvPr/>
          </p:nvSpPr>
          <p:spPr>
            <a:xfrm rot="-10468584">
              <a:off x="1825771" y="4973910"/>
              <a:ext cx="316804" cy="295587"/>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5"/>
            <p:cNvSpPr/>
            <p:nvPr/>
          </p:nvSpPr>
          <p:spPr>
            <a:xfrm rot="-10468584">
              <a:off x="7895945" y="4773302"/>
              <a:ext cx="72328" cy="56756"/>
            </a:xfrm>
            <a:custGeom>
              <a:avLst/>
              <a:gdLst/>
              <a:ahLst/>
              <a:cxnLst/>
              <a:rect l="l" t="t" r="r" b="b"/>
              <a:pathLst>
                <a:path w="2002" h="1812" extrusionOk="0">
                  <a:moveTo>
                    <a:pt x="1049" y="1"/>
                  </a:moveTo>
                  <a:lnTo>
                    <a:pt x="572" y="96"/>
                  </a:lnTo>
                  <a:lnTo>
                    <a:pt x="286" y="287"/>
                  </a:lnTo>
                  <a:lnTo>
                    <a:pt x="0" y="763"/>
                  </a:lnTo>
                  <a:lnTo>
                    <a:pt x="0" y="954"/>
                  </a:lnTo>
                  <a:lnTo>
                    <a:pt x="0" y="1145"/>
                  </a:lnTo>
                  <a:lnTo>
                    <a:pt x="96" y="1335"/>
                  </a:lnTo>
                  <a:lnTo>
                    <a:pt x="286" y="1526"/>
                  </a:lnTo>
                  <a:lnTo>
                    <a:pt x="667" y="1717"/>
                  </a:lnTo>
                  <a:lnTo>
                    <a:pt x="1144" y="1812"/>
                  </a:lnTo>
                  <a:lnTo>
                    <a:pt x="1525" y="1621"/>
                  </a:lnTo>
                  <a:lnTo>
                    <a:pt x="1811" y="1335"/>
                  </a:lnTo>
                  <a:lnTo>
                    <a:pt x="2002" y="954"/>
                  </a:lnTo>
                  <a:lnTo>
                    <a:pt x="2002" y="668"/>
                  </a:lnTo>
                  <a:lnTo>
                    <a:pt x="1811" y="382"/>
                  </a:lnTo>
                  <a:lnTo>
                    <a:pt x="1716" y="192"/>
                  </a:lnTo>
                  <a:lnTo>
                    <a:pt x="1525" y="96"/>
                  </a:lnTo>
                  <a:lnTo>
                    <a:pt x="10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5"/>
            <p:cNvSpPr/>
            <p:nvPr/>
          </p:nvSpPr>
          <p:spPr>
            <a:xfrm rot="-10468584">
              <a:off x="7362907" y="4359979"/>
              <a:ext cx="127459" cy="104522"/>
            </a:xfrm>
            <a:custGeom>
              <a:avLst/>
              <a:gdLst/>
              <a:ahLst/>
              <a:cxnLst/>
              <a:rect l="l" t="t" r="r" b="b"/>
              <a:pathLst>
                <a:path w="3528" h="3337" extrusionOk="0">
                  <a:moveTo>
                    <a:pt x="1907" y="0"/>
                  </a:moveTo>
                  <a:lnTo>
                    <a:pt x="1526" y="96"/>
                  </a:lnTo>
                  <a:lnTo>
                    <a:pt x="1145" y="191"/>
                  </a:lnTo>
                  <a:lnTo>
                    <a:pt x="763" y="382"/>
                  </a:lnTo>
                  <a:lnTo>
                    <a:pt x="477" y="668"/>
                  </a:lnTo>
                  <a:lnTo>
                    <a:pt x="287" y="953"/>
                  </a:lnTo>
                  <a:lnTo>
                    <a:pt x="96" y="1430"/>
                  </a:lnTo>
                  <a:lnTo>
                    <a:pt x="1" y="1811"/>
                  </a:lnTo>
                  <a:lnTo>
                    <a:pt x="1" y="2193"/>
                  </a:lnTo>
                  <a:lnTo>
                    <a:pt x="96" y="2574"/>
                  </a:lnTo>
                  <a:lnTo>
                    <a:pt x="382" y="2860"/>
                  </a:lnTo>
                  <a:lnTo>
                    <a:pt x="668" y="3050"/>
                  </a:lnTo>
                  <a:lnTo>
                    <a:pt x="1049" y="3241"/>
                  </a:lnTo>
                  <a:lnTo>
                    <a:pt x="1526" y="3336"/>
                  </a:lnTo>
                  <a:lnTo>
                    <a:pt x="2002" y="3336"/>
                  </a:lnTo>
                  <a:lnTo>
                    <a:pt x="2384" y="3241"/>
                  </a:lnTo>
                  <a:lnTo>
                    <a:pt x="2670" y="3050"/>
                  </a:lnTo>
                  <a:lnTo>
                    <a:pt x="3051" y="2764"/>
                  </a:lnTo>
                  <a:lnTo>
                    <a:pt x="3337" y="2193"/>
                  </a:lnTo>
                  <a:lnTo>
                    <a:pt x="3527" y="1811"/>
                  </a:lnTo>
                  <a:lnTo>
                    <a:pt x="3527" y="1430"/>
                  </a:lnTo>
                  <a:lnTo>
                    <a:pt x="3527" y="1144"/>
                  </a:lnTo>
                  <a:lnTo>
                    <a:pt x="3432" y="953"/>
                  </a:lnTo>
                  <a:lnTo>
                    <a:pt x="3146" y="477"/>
                  </a:lnTo>
                  <a:lnTo>
                    <a:pt x="2765" y="191"/>
                  </a:lnTo>
                  <a:lnTo>
                    <a:pt x="2384" y="96"/>
                  </a:lnTo>
                  <a:lnTo>
                    <a:pt x="19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5"/>
            <p:cNvSpPr/>
            <p:nvPr/>
          </p:nvSpPr>
          <p:spPr>
            <a:xfrm rot="-10468584">
              <a:off x="8850603" y="4415816"/>
              <a:ext cx="62031" cy="68689"/>
            </a:xfrm>
            <a:custGeom>
              <a:avLst/>
              <a:gdLst/>
              <a:ahLst/>
              <a:cxnLst/>
              <a:rect l="l" t="t" r="r" b="b"/>
              <a:pathLst>
                <a:path w="1717" h="2193" extrusionOk="0">
                  <a:moveTo>
                    <a:pt x="1335" y="0"/>
                  </a:moveTo>
                  <a:lnTo>
                    <a:pt x="382" y="477"/>
                  </a:lnTo>
                  <a:lnTo>
                    <a:pt x="96" y="668"/>
                  </a:lnTo>
                  <a:lnTo>
                    <a:pt x="1" y="858"/>
                  </a:lnTo>
                  <a:lnTo>
                    <a:pt x="1" y="1049"/>
                  </a:lnTo>
                  <a:lnTo>
                    <a:pt x="96" y="1335"/>
                  </a:lnTo>
                  <a:lnTo>
                    <a:pt x="573" y="1907"/>
                  </a:lnTo>
                  <a:lnTo>
                    <a:pt x="573" y="2002"/>
                  </a:lnTo>
                  <a:lnTo>
                    <a:pt x="763" y="2097"/>
                  </a:lnTo>
                  <a:lnTo>
                    <a:pt x="954" y="2193"/>
                  </a:lnTo>
                  <a:lnTo>
                    <a:pt x="1049" y="2097"/>
                  </a:lnTo>
                  <a:lnTo>
                    <a:pt x="1240" y="1907"/>
                  </a:lnTo>
                  <a:lnTo>
                    <a:pt x="1335" y="1716"/>
                  </a:lnTo>
                  <a:lnTo>
                    <a:pt x="1431" y="1430"/>
                  </a:lnTo>
                  <a:lnTo>
                    <a:pt x="1526" y="1239"/>
                  </a:lnTo>
                  <a:lnTo>
                    <a:pt x="1717" y="382"/>
                  </a:lnTo>
                  <a:lnTo>
                    <a:pt x="1621" y="96"/>
                  </a:lnTo>
                  <a:lnTo>
                    <a:pt x="1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5"/>
            <p:cNvSpPr/>
            <p:nvPr/>
          </p:nvSpPr>
          <p:spPr>
            <a:xfrm rot="-10468584">
              <a:off x="8629234" y="4907995"/>
              <a:ext cx="254845" cy="229905"/>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5"/>
            <p:cNvSpPr/>
            <p:nvPr/>
          </p:nvSpPr>
          <p:spPr>
            <a:xfrm rot="-5400000" flipH="1">
              <a:off x="714750" y="-970270"/>
              <a:ext cx="857377" cy="2180417"/>
            </a:xfrm>
            <a:custGeom>
              <a:avLst/>
              <a:gdLst/>
              <a:ahLst/>
              <a:cxnLst/>
              <a:rect l="l" t="t" r="r" b="b"/>
              <a:pathLst>
                <a:path w="25449" h="59762" extrusionOk="0">
                  <a:moveTo>
                    <a:pt x="2288" y="0"/>
                  </a:moveTo>
                  <a:lnTo>
                    <a:pt x="1716" y="96"/>
                  </a:lnTo>
                  <a:lnTo>
                    <a:pt x="1048" y="191"/>
                  </a:lnTo>
                  <a:lnTo>
                    <a:pt x="381" y="477"/>
                  </a:lnTo>
                  <a:lnTo>
                    <a:pt x="0" y="668"/>
                  </a:lnTo>
                  <a:lnTo>
                    <a:pt x="0" y="59762"/>
                  </a:lnTo>
                  <a:lnTo>
                    <a:pt x="763" y="59667"/>
                  </a:lnTo>
                  <a:lnTo>
                    <a:pt x="1620" y="59285"/>
                  </a:lnTo>
                  <a:lnTo>
                    <a:pt x="2288" y="58809"/>
                  </a:lnTo>
                  <a:lnTo>
                    <a:pt x="2955" y="58332"/>
                  </a:lnTo>
                  <a:lnTo>
                    <a:pt x="4194" y="56998"/>
                  </a:lnTo>
                  <a:lnTo>
                    <a:pt x="7244" y="53185"/>
                  </a:lnTo>
                  <a:lnTo>
                    <a:pt x="10484" y="49468"/>
                  </a:lnTo>
                  <a:lnTo>
                    <a:pt x="16966" y="42129"/>
                  </a:lnTo>
                  <a:lnTo>
                    <a:pt x="18777" y="40032"/>
                  </a:lnTo>
                  <a:lnTo>
                    <a:pt x="20397" y="37744"/>
                  </a:lnTo>
                  <a:lnTo>
                    <a:pt x="21922" y="35457"/>
                  </a:lnTo>
                  <a:lnTo>
                    <a:pt x="22685" y="34313"/>
                  </a:lnTo>
                  <a:lnTo>
                    <a:pt x="23257" y="33074"/>
                  </a:lnTo>
                  <a:lnTo>
                    <a:pt x="23924" y="31549"/>
                  </a:lnTo>
                  <a:lnTo>
                    <a:pt x="24496" y="30119"/>
                  </a:lnTo>
                  <a:lnTo>
                    <a:pt x="24877" y="28690"/>
                  </a:lnTo>
                  <a:lnTo>
                    <a:pt x="25163" y="27165"/>
                  </a:lnTo>
                  <a:lnTo>
                    <a:pt x="25353" y="25640"/>
                  </a:lnTo>
                  <a:lnTo>
                    <a:pt x="25449" y="24115"/>
                  </a:lnTo>
                  <a:lnTo>
                    <a:pt x="25449" y="22494"/>
                  </a:lnTo>
                  <a:lnTo>
                    <a:pt x="25449" y="20969"/>
                  </a:lnTo>
                  <a:lnTo>
                    <a:pt x="25258" y="19826"/>
                  </a:lnTo>
                  <a:lnTo>
                    <a:pt x="24877" y="18872"/>
                  </a:lnTo>
                  <a:lnTo>
                    <a:pt x="24591" y="18396"/>
                  </a:lnTo>
                  <a:lnTo>
                    <a:pt x="24305" y="17919"/>
                  </a:lnTo>
                  <a:lnTo>
                    <a:pt x="23924" y="17538"/>
                  </a:lnTo>
                  <a:lnTo>
                    <a:pt x="23447" y="17157"/>
                  </a:lnTo>
                  <a:lnTo>
                    <a:pt x="21350" y="15441"/>
                  </a:lnTo>
                  <a:lnTo>
                    <a:pt x="19158" y="13821"/>
                  </a:lnTo>
                  <a:lnTo>
                    <a:pt x="18110" y="13058"/>
                  </a:lnTo>
                  <a:lnTo>
                    <a:pt x="16966" y="12296"/>
                  </a:lnTo>
                  <a:lnTo>
                    <a:pt x="15727" y="11629"/>
                  </a:lnTo>
                  <a:lnTo>
                    <a:pt x="14488" y="11057"/>
                  </a:lnTo>
                  <a:lnTo>
                    <a:pt x="13630" y="10675"/>
                  </a:lnTo>
                  <a:lnTo>
                    <a:pt x="12772" y="10199"/>
                  </a:lnTo>
                  <a:lnTo>
                    <a:pt x="11914" y="9722"/>
                  </a:lnTo>
                  <a:lnTo>
                    <a:pt x="11152" y="9150"/>
                  </a:lnTo>
                  <a:lnTo>
                    <a:pt x="10484" y="8579"/>
                  </a:lnTo>
                  <a:lnTo>
                    <a:pt x="9817" y="7911"/>
                  </a:lnTo>
                  <a:lnTo>
                    <a:pt x="9150" y="7244"/>
                  </a:lnTo>
                  <a:lnTo>
                    <a:pt x="8578" y="6482"/>
                  </a:lnTo>
                  <a:lnTo>
                    <a:pt x="6767" y="4003"/>
                  </a:lnTo>
                  <a:lnTo>
                    <a:pt x="5909" y="2764"/>
                  </a:lnTo>
                  <a:lnTo>
                    <a:pt x="5052" y="1525"/>
                  </a:lnTo>
                  <a:lnTo>
                    <a:pt x="4575" y="953"/>
                  </a:lnTo>
                  <a:lnTo>
                    <a:pt x="4003" y="572"/>
                  </a:lnTo>
                  <a:lnTo>
                    <a:pt x="3431" y="286"/>
                  </a:lnTo>
                  <a:lnTo>
                    <a:pt x="2955" y="96"/>
                  </a:lnTo>
                  <a:lnTo>
                    <a:pt x="22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5"/>
            <p:cNvSpPr/>
            <p:nvPr/>
          </p:nvSpPr>
          <p:spPr>
            <a:xfrm rot="-5400000" flipH="1">
              <a:off x="1189310" y="-240805"/>
              <a:ext cx="603725" cy="699016"/>
            </a:xfrm>
            <a:custGeom>
              <a:avLst/>
              <a:gdLst/>
              <a:ahLst/>
              <a:cxnLst/>
              <a:rect l="l" t="t" r="r" b="b"/>
              <a:pathLst>
                <a:path w="17920" h="19159" extrusionOk="0">
                  <a:moveTo>
                    <a:pt x="2478" y="0"/>
                  </a:moveTo>
                  <a:lnTo>
                    <a:pt x="2002" y="96"/>
                  </a:lnTo>
                  <a:lnTo>
                    <a:pt x="953" y="572"/>
                  </a:lnTo>
                  <a:lnTo>
                    <a:pt x="382" y="954"/>
                  </a:lnTo>
                  <a:lnTo>
                    <a:pt x="191" y="1240"/>
                  </a:lnTo>
                  <a:lnTo>
                    <a:pt x="0" y="1525"/>
                  </a:lnTo>
                  <a:lnTo>
                    <a:pt x="0" y="1811"/>
                  </a:lnTo>
                  <a:lnTo>
                    <a:pt x="0" y="2097"/>
                  </a:lnTo>
                  <a:lnTo>
                    <a:pt x="96" y="2383"/>
                  </a:lnTo>
                  <a:lnTo>
                    <a:pt x="191" y="2765"/>
                  </a:lnTo>
                  <a:lnTo>
                    <a:pt x="1430" y="5243"/>
                  </a:lnTo>
                  <a:lnTo>
                    <a:pt x="2192" y="6482"/>
                  </a:lnTo>
                  <a:lnTo>
                    <a:pt x="2860" y="7626"/>
                  </a:lnTo>
                  <a:lnTo>
                    <a:pt x="5338" y="11247"/>
                  </a:lnTo>
                  <a:lnTo>
                    <a:pt x="6672" y="13058"/>
                  </a:lnTo>
                  <a:lnTo>
                    <a:pt x="7911" y="14869"/>
                  </a:lnTo>
                  <a:lnTo>
                    <a:pt x="8960" y="16204"/>
                  </a:lnTo>
                  <a:lnTo>
                    <a:pt x="9913" y="17633"/>
                  </a:lnTo>
                  <a:lnTo>
                    <a:pt x="10485" y="18491"/>
                  </a:lnTo>
                  <a:lnTo>
                    <a:pt x="10866" y="18873"/>
                  </a:lnTo>
                  <a:lnTo>
                    <a:pt x="11247" y="19063"/>
                  </a:lnTo>
                  <a:lnTo>
                    <a:pt x="11724" y="19158"/>
                  </a:lnTo>
                  <a:lnTo>
                    <a:pt x="12200" y="19158"/>
                  </a:lnTo>
                  <a:lnTo>
                    <a:pt x="16013" y="18015"/>
                  </a:lnTo>
                  <a:lnTo>
                    <a:pt x="16490" y="17824"/>
                  </a:lnTo>
                  <a:lnTo>
                    <a:pt x="16966" y="17538"/>
                  </a:lnTo>
                  <a:lnTo>
                    <a:pt x="17252" y="17347"/>
                  </a:lnTo>
                  <a:lnTo>
                    <a:pt x="17538" y="17062"/>
                  </a:lnTo>
                  <a:lnTo>
                    <a:pt x="17729" y="16871"/>
                  </a:lnTo>
                  <a:lnTo>
                    <a:pt x="17824" y="16585"/>
                  </a:lnTo>
                  <a:lnTo>
                    <a:pt x="17919" y="16204"/>
                  </a:lnTo>
                  <a:lnTo>
                    <a:pt x="17824" y="15918"/>
                  </a:lnTo>
                  <a:lnTo>
                    <a:pt x="17729" y="15537"/>
                  </a:lnTo>
                  <a:lnTo>
                    <a:pt x="17538" y="15155"/>
                  </a:lnTo>
                  <a:lnTo>
                    <a:pt x="17157" y="14583"/>
                  </a:lnTo>
                  <a:lnTo>
                    <a:pt x="16775" y="14107"/>
                  </a:lnTo>
                  <a:lnTo>
                    <a:pt x="15822" y="13058"/>
                  </a:lnTo>
                  <a:lnTo>
                    <a:pt x="13630" y="10961"/>
                  </a:lnTo>
                  <a:lnTo>
                    <a:pt x="11343" y="8960"/>
                  </a:lnTo>
                  <a:lnTo>
                    <a:pt x="9627" y="7340"/>
                  </a:lnTo>
                  <a:lnTo>
                    <a:pt x="7911" y="5624"/>
                  </a:lnTo>
                  <a:lnTo>
                    <a:pt x="6291" y="3908"/>
                  </a:lnTo>
                  <a:lnTo>
                    <a:pt x="4861" y="2002"/>
                  </a:lnTo>
                  <a:lnTo>
                    <a:pt x="4289" y="1144"/>
                  </a:lnTo>
                  <a:lnTo>
                    <a:pt x="3622" y="477"/>
                  </a:lnTo>
                  <a:lnTo>
                    <a:pt x="3241" y="191"/>
                  </a:lnTo>
                  <a:lnTo>
                    <a:pt x="2955" y="96"/>
                  </a:lnTo>
                  <a:lnTo>
                    <a:pt x="2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5"/>
            <p:cNvSpPr/>
            <p:nvPr/>
          </p:nvSpPr>
          <p:spPr>
            <a:xfrm rot="-5400000" flipH="1">
              <a:off x="1072597" y="335911"/>
              <a:ext cx="263355" cy="271302"/>
            </a:xfrm>
            <a:custGeom>
              <a:avLst/>
              <a:gdLst/>
              <a:ahLst/>
              <a:cxnLst/>
              <a:rect l="l" t="t" r="r" b="b"/>
              <a:pathLst>
                <a:path w="7817" h="7436" extrusionOk="0">
                  <a:moveTo>
                    <a:pt x="3718" y="1"/>
                  </a:moveTo>
                  <a:lnTo>
                    <a:pt x="2574" y="191"/>
                  </a:lnTo>
                  <a:lnTo>
                    <a:pt x="1716" y="477"/>
                  </a:lnTo>
                  <a:lnTo>
                    <a:pt x="953" y="859"/>
                  </a:lnTo>
                  <a:lnTo>
                    <a:pt x="668" y="1145"/>
                  </a:lnTo>
                  <a:lnTo>
                    <a:pt x="477" y="1526"/>
                  </a:lnTo>
                  <a:lnTo>
                    <a:pt x="286" y="1812"/>
                  </a:lnTo>
                  <a:lnTo>
                    <a:pt x="96" y="2193"/>
                  </a:lnTo>
                  <a:lnTo>
                    <a:pt x="0" y="2670"/>
                  </a:lnTo>
                  <a:lnTo>
                    <a:pt x="0" y="3051"/>
                  </a:lnTo>
                  <a:lnTo>
                    <a:pt x="96" y="4004"/>
                  </a:lnTo>
                  <a:lnTo>
                    <a:pt x="477" y="5148"/>
                  </a:lnTo>
                  <a:lnTo>
                    <a:pt x="953" y="5910"/>
                  </a:lnTo>
                  <a:lnTo>
                    <a:pt x="1525" y="6577"/>
                  </a:lnTo>
                  <a:lnTo>
                    <a:pt x="2193" y="7054"/>
                  </a:lnTo>
                  <a:lnTo>
                    <a:pt x="3146" y="7340"/>
                  </a:lnTo>
                  <a:lnTo>
                    <a:pt x="3908" y="7435"/>
                  </a:lnTo>
                  <a:lnTo>
                    <a:pt x="4671" y="7340"/>
                  </a:lnTo>
                  <a:lnTo>
                    <a:pt x="5529" y="7149"/>
                  </a:lnTo>
                  <a:lnTo>
                    <a:pt x="6291" y="6863"/>
                  </a:lnTo>
                  <a:lnTo>
                    <a:pt x="6768" y="6482"/>
                  </a:lnTo>
                  <a:lnTo>
                    <a:pt x="7149" y="6101"/>
                  </a:lnTo>
                  <a:lnTo>
                    <a:pt x="7435" y="5529"/>
                  </a:lnTo>
                  <a:lnTo>
                    <a:pt x="7721" y="4957"/>
                  </a:lnTo>
                  <a:lnTo>
                    <a:pt x="7816" y="4481"/>
                  </a:lnTo>
                  <a:lnTo>
                    <a:pt x="7816" y="4004"/>
                  </a:lnTo>
                  <a:lnTo>
                    <a:pt x="7721" y="3527"/>
                  </a:lnTo>
                  <a:lnTo>
                    <a:pt x="7625" y="3146"/>
                  </a:lnTo>
                  <a:lnTo>
                    <a:pt x="7339" y="2288"/>
                  </a:lnTo>
                  <a:lnTo>
                    <a:pt x="6768" y="1526"/>
                  </a:lnTo>
                  <a:lnTo>
                    <a:pt x="6100" y="859"/>
                  </a:lnTo>
                  <a:lnTo>
                    <a:pt x="5338" y="382"/>
                  </a:lnTo>
                  <a:lnTo>
                    <a:pt x="4575" y="96"/>
                  </a:lnTo>
                  <a:lnTo>
                    <a:pt x="3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5"/>
            <p:cNvSpPr/>
            <p:nvPr/>
          </p:nvSpPr>
          <p:spPr>
            <a:xfrm rot="5400000">
              <a:off x="-385657" y="-207195"/>
              <a:ext cx="1310411" cy="1503059"/>
            </a:xfrm>
            <a:custGeom>
              <a:avLst/>
              <a:gdLst/>
              <a:ahLst/>
              <a:cxnLst/>
              <a:rect l="l" t="t" r="r" b="b"/>
              <a:pathLst>
                <a:path w="38698" h="40986" extrusionOk="0">
                  <a:moveTo>
                    <a:pt x="36600" y="1"/>
                  </a:moveTo>
                  <a:lnTo>
                    <a:pt x="36219" y="96"/>
                  </a:lnTo>
                  <a:lnTo>
                    <a:pt x="35838" y="382"/>
                  </a:lnTo>
                  <a:lnTo>
                    <a:pt x="34504" y="1240"/>
                  </a:lnTo>
                  <a:lnTo>
                    <a:pt x="33264" y="2193"/>
                  </a:lnTo>
                  <a:lnTo>
                    <a:pt x="31168" y="4194"/>
                  </a:lnTo>
                  <a:lnTo>
                    <a:pt x="27260" y="7721"/>
                  </a:lnTo>
                  <a:lnTo>
                    <a:pt x="16585" y="17824"/>
                  </a:lnTo>
                  <a:lnTo>
                    <a:pt x="6005" y="27927"/>
                  </a:lnTo>
                  <a:lnTo>
                    <a:pt x="95" y="33551"/>
                  </a:lnTo>
                  <a:lnTo>
                    <a:pt x="0" y="33646"/>
                  </a:lnTo>
                  <a:lnTo>
                    <a:pt x="0" y="40985"/>
                  </a:lnTo>
                  <a:lnTo>
                    <a:pt x="6100" y="35076"/>
                  </a:lnTo>
                  <a:lnTo>
                    <a:pt x="18777" y="22971"/>
                  </a:lnTo>
                  <a:lnTo>
                    <a:pt x="37363" y="4862"/>
                  </a:lnTo>
                  <a:lnTo>
                    <a:pt x="37839" y="4385"/>
                  </a:lnTo>
                  <a:lnTo>
                    <a:pt x="38221" y="3813"/>
                  </a:lnTo>
                  <a:lnTo>
                    <a:pt x="38602" y="3146"/>
                  </a:lnTo>
                  <a:lnTo>
                    <a:pt x="38697" y="2574"/>
                  </a:lnTo>
                  <a:lnTo>
                    <a:pt x="38507" y="1907"/>
                  </a:lnTo>
                  <a:lnTo>
                    <a:pt x="38125" y="1240"/>
                  </a:lnTo>
                  <a:lnTo>
                    <a:pt x="37744" y="858"/>
                  </a:lnTo>
                  <a:lnTo>
                    <a:pt x="37268" y="382"/>
                  </a:lnTo>
                  <a:lnTo>
                    <a:pt x="36886" y="191"/>
                  </a:lnTo>
                  <a:lnTo>
                    <a:pt x="36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5"/>
            <p:cNvSpPr/>
            <p:nvPr/>
          </p:nvSpPr>
          <p:spPr>
            <a:xfrm rot="10800000">
              <a:off x="2127698" y="-42286"/>
              <a:ext cx="280608" cy="30198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5"/>
            <p:cNvSpPr/>
            <p:nvPr/>
          </p:nvSpPr>
          <p:spPr>
            <a:xfrm rot="10800000">
              <a:off x="1811693" y="509252"/>
              <a:ext cx="85408" cy="70176"/>
            </a:xfrm>
            <a:custGeom>
              <a:avLst/>
              <a:gdLst/>
              <a:ahLst/>
              <a:cxnLst/>
              <a:rect l="l" t="t" r="r" b="b"/>
              <a:pathLst>
                <a:path w="2669" h="2193" extrusionOk="0">
                  <a:moveTo>
                    <a:pt x="858" y="1"/>
                  </a:moveTo>
                  <a:lnTo>
                    <a:pt x="286" y="96"/>
                  </a:lnTo>
                  <a:lnTo>
                    <a:pt x="95" y="191"/>
                  </a:lnTo>
                  <a:lnTo>
                    <a:pt x="0" y="286"/>
                  </a:lnTo>
                  <a:lnTo>
                    <a:pt x="0" y="477"/>
                  </a:lnTo>
                  <a:lnTo>
                    <a:pt x="0" y="668"/>
                  </a:lnTo>
                  <a:lnTo>
                    <a:pt x="286" y="1526"/>
                  </a:lnTo>
                  <a:lnTo>
                    <a:pt x="381" y="1811"/>
                  </a:lnTo>
                  <a:lnTo>
                    <a:pt x="572" y="2002"/>
                  </a:lnTo>
                  <a:lnTo>
                    <a:pt x="763" y="2097"/>
                  </a:lnTo>
                  <a:lnTo>
                    <a:pt x="1430" y="2193"/>
                  </a:lnTo>
                  <a:lnTo>
                    <a:pt x="2288" y="2193"/>
                  </a:lnTo>
                  <a:lnTo>
                    <a:pt x="2383" y="2097"/>
                  </a:lnTo>
                  <a:lnTo>
                    <a:pt x="2574" y="1811"/>
                  </a:lnTo>
                  <a:lnTo>
                    <a:pt x="2669" y="1240"/>
                  </a:lnTo>
                  <a:lnTo>
                    <a:pt x="2669" y="668"/>
                  </a:lnTo>
                  <a:lnTo>
                    <a:pt x="2669" y="477"/>
                  </a:lnTo>
                  <a:lnTo>
                    <a:pt x="2574" y="286"/>
                  </a:lnTo>
                  <a:lnTo>
                    <a:pt x="2478" y="191"/>
                  </a:lnTo>
                  <a:lnTo>
                    <a:pt x="2288" y="96"/>
                  </a:lnTo>
                  <a:lnTo>
                    <a:pt x="1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5"/>
            <p:cNvSpPr/>
            <p:nvPr/>
          </p:nvSpPr>
          <p:spPr>
            <a:xfrm rot="10800000">
              <a:off x="1961286" y="79722"/>
              <a:ext cx="45792" cy="57984"/>
            </a:xfrm>
            <a:custGeom>
              <a:avLst/>
              <a:gdLst/>
              <a:ahLst/>
              <a:cxnLst/>
              <a:rect l="l" t="t" r="r" b="b"/>
              <a:pathLst>
                <a:path w="1431" h="1812" extrusionOk="0">
                  <a:moveTo>
                    <a:pt x="382" y="1"/>
                  </a:moveTo>
                  <a:lnTo>
                    <a:pt x="191" y="96"/>
                  </a:lnTo>
                  <a:lnTo>
                    <a:pt x="96" y="96"/>
                  </a:lnTo>
                  <a:lnTo>
                    <a:pt x="1" y="287"/>
                  </a:lnTo>
                  <a:lnTo>
                    <a:pt x="1" y="382"/>
                  </a:lnTo>
                  <a:lnTo>
                    <a:pt x="191" y="859"/>
                  </a:lnTo>
                  <a:lnTo>
                    <a:pt x="286" y="1049"/>
                  </a:lnTo>
                  <a:lnTo>
                    <a:pt x="572" y="1621"/>
                  </a:lnTo>
                  <a:lnTo>
                    <a:pt x="763" y="1812"/>
                  </a:lnTo>
                  <a:lnTo>
                    <a:pt x="954" y="1812"/>
                  </a:lnTo>
                  <a:lnTo>
                    <a:pt x="954" y="1716"/>
                  </a:lnTo>
                  <a:lnTo>
                    <a:pt x="1335" y="859"/>
                  </a:lnTo>
                  <a:lnTo>
                    <a:pt x="1430" y="668"/>
                  </a:lnTo>
                  <a:lnTo>
                    <a:pt x="1430" y="477"/>
                  </a:lnTo>
                  <a:lnTo>
                    <a:pt x="1335" y="287"/>
                  </a:lnTo>
                  <a:lnTo>
                    <a:pt x="1049" y="191"/>
                  </a:lnTo>
                  <a:lnTo>
                    <a:pt x="477" y="96"/>
                  </a:lnTo>
                  <a:lnTo>
                    <a:pt x="3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5"/>
            <p:cNvSpPr/>
            <p:nvPr/>
          </p:nvSpPr>
          <p:spPr>
            <a:xfrm rot="1200017" flipH="1">
              <a:off x="4847589" y="4708281"/>
              <a:ext cx="465773" cy="1035173"/>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5"/>
            <p:cNvSpPr/>
            <p:nvPr/>
          </p:nvSpPr>
          <p:spPr>
            <a:xfrm rot="331337" flipH="1">
              <a:off x="6164205" y="4834539"/>
              <a:ext cx="217140" cy="188564"/>
            </a:xfrm>
            <a:custGeom>
              <a:avLst/>
              <a:gdLst/>
              <a:ahLst/>
              <a:cxnLst/>
              <a:rect l="l" t="t" r="r" b="b"/>
              <a:pathLst>
                <a:path w="6196" h="6768" extrusionOk="0">
                  <a:moveTo>
                    <a:pt x="858" y="0"/>
                  </a:moveTo>
                  <a:lnTo>
                    <a:pt x="763" y="95"/>
                  </a:lnTo>
                  <a:lnTo>
                    <a:pt x="382" y="191"/>
                  </a:lnTo>
                  <a:lnTo>
                    <a:pt x="96" y="381"/>
                  </a:lnTo>
                  <a:lnTo>
                    <a:pt x="1" y="572"/>
                  </a:lnTo>
                  <a:lnTo>
                    <a:pt x="1" y="763"/>
                  </a:lnTo>
                  <a:lnTo>
                    <a:pt x="96" y="953"/>
                  </a:lnTo>
                  <a:lnTo>
                    <a:pt x="477" y="1906"/>
                  </a:lnTo>
                  <a:lnTo>
                    <a:pt x="954" y="2764"/>
                  </a:lnTo>
                  <a:lnTo>
                    <a:pt x="1812" y="4003"/>
                  </a:lnTo>
                  <a:lnTo>
                    <a:pt x="2765" y="5242"/>
                  </a:lnTo>
                  <a:lnTo>
                    <a:pt x="3432" y="6291"/>
                  </a:lnTo>
                  <a:lnTo>
                    <a:pt x="3623" y="6577"/>
                  </a:lnTo>
                  <a:lnTo>
                    <a:pt x="3908" y="6767"/>
                  </a:lnTo>
                  <a:lnTo>
                    <a:pt x="4194" y="6767"/>
                  </a:lnTo>
                  <a:lnTo>
                    <a:pt x="5529" y="6481"/>
                  </a:lnTo>
                  <a:lnTo>
                    <a:pt x="5910" y="6291"/>
                  </a:lnTo>
                  <a:lnTo>
                    <a:pt x="6101" y="6100"/>
                  </a:lnTo>
                  <a:lnTo>
                    <a:pt x="6196" y="5910"/>
                  </a:lnTo>
                  <a:lnTo>
                    <a:pt x="6196" y="5719"/>
                  </a:lnTo>
                  <a:lnTo>
                    <a:pt x="6101" y="5433"/>
                  </a:lnTo>
                  <a:lnTo>
                    <a:pt x="5815" y="5052"/>
                  </a:lnTo>
                  <a:lnTo>
                    <a:pt x="5529" y="4670"/>
                  </a:lnTo>
                  <a:lnTo>
                    <a:pt x="4004" y="3241"/>
                  </a:lnTo>
                  <a:lnTo>
                    <a:pt x="2765" y="2097"/>
                  </a:lnTo>
                  <a:lnTo>
                    <a:pt x="2193" y="1430"/>
                  </a:lnTo>
                  <a:lnTo>
                    <a:pt x="1716" y="763"/>
                  </a:lnTo>
                  <a:lnTo>
                    <a:pt x="1240" y="191"/>
                  </a:lnTo>
                  <a:lnTo>
                    <a:pt x="1049" y="95"/>
                  </a:lnTo>
                  <a:lnTo>
                    <a:pt x="8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5"/>
            <p:cNvSpPr/>
            <p:nvPr/>
          </p:nvSpPr>
          <p:spPr>
            <a:xfrm rot="331337" flipH="1">
              <a:off x="2887725" y="4700471"/>
              <a:ext cx="187106" cy="127493"/>
            </a:xfrm>
            <a:custGeom>
              <a:avLst/>
              <a:gdLst/>
              <a:ahLst/>
              <a:cxnLst/>
              <a:rect l="l" t="t" r="r" b="b"/>
              <a:pathLst>
                <a:path w="5339" h="4576" extrusionOk="0">
                  <a:moveTo>
                    <a:pt x="3146" y="1"/>
                  </a:moveTo>
                  <a:lnTo>
                    <a:pt x="2479" y="287"/>
                  </a:lnTo>
                  <a:lnTo>
                    <a:pt x="1812" y="573"/>
                  </a:lnTo>
                  <a:lnTo>
                    <a:pt x="1335" y="859"/>
                  </a:lnTo>
                  <a:lnTo>
                    <a:pt x="954" y="1145"/>
                  </a:lnTo>
                  <a:lnTo>
                    <a:pt x="573" y="1621"/>
                  </a:lnTo>
                  <a:lnTo>
                    <a:pt x="191" y="2002"/>
                  </a:lnTo>
                  <a:lnTo>
                    <a:pt x="1" y="2288"/>
                  </a:lnTo>
                  <a:lnTo>
                    <a:pt x="1" y="2574"/>
                  </a:lnTo>
                  <a:lnTo>
                    <a:pt x="96" y="2860"/>
                  </a:lnTo>
                  <a:lnTo>
                    <a:pt x="382" y="3146"/>
                  </a:lnTo>
                  <a:lnTo>
                    <a:pt x="1526" y="4195"/>
                  </a:lnTo>
                  <a:lnTo>
                    <a:pt x="2098" y="4480"/>
                  </a:lnTo>
                  <a:lnTo>
                    <a:pt x="2574" y="4576"/>
                  </a:lnTo>
                  <a:lnTo>
                    <a:pt x="2955" y="4480"/>
                  </a:lnTo>
                  <a:lnTo>
                    <a:pt x="4004" y="4004"/>
                  </a:lnTo>
                  <a:lnTo>
                    <a:pt x="4957" y="3337"/>
                  </a:lnTo>
                  <a:lnTo>
                    <a:pt x="5243" y="3051"/>
                  </a:lnTo>
                  <a:lnTo>
                    <a:pt x="5338" y="2860"/>
                  </a:lnTo>
                  <a:lnTo>
                    <a:pt x="5338" y="2574"/>
                  </a:lnTo>
                  <a:lnTo>
                    <a:pt x="5243" y="2193"/>
                  </a:lnTo>
                  <a:lnTo>
                    <a:pt x="4862" y="1335"/>
                  </a:lnTo>
                  <a:lnTo>
                    <a:pt x="4290" y="477"/>
                  </a:lnTo>
                  <a:lnTo>
                    <a:pt x="4099" y="191"/>
                  </a:lnTo>
                  <a:lnTo>
                    <a:pt x="38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5"/>
            <p:cNvSpPr/>
            <p:nvPr/>
          </p:nvSpPr>
          <p:spPr>
            <a:xfrm rot="331337" flipH="1">
              <a:off x="6550039" y="4933302"/>
              <a:ext cx="96900" cy="66393"/>
            </a:xfrm>
            <a:custGeom>
              <a:avLst/>
              <a:gdLst/>
              <a:ahLst/>
              <a:cxnLst/>
              <a:rect l="l" t="t" r="r" b="b"/>
              <a:pathLst>
                <a:path w="2765" h="2383" extrusionOk="0">
                  <a:moveTo>
                    <a:pt x="1620" y="0"/>
                  </a:moveTo>
                  <a:lnTo>
                    <a:pt x="953" y="286"/>
                  </a:lnTo>
                  <a:lnTo>
                    <a:pt x="477" y="572"/>
                  </a:lnTo>
                  <a:lnTo>
                    <a:pt x="95" y="1048"/>
                  </a:lnTo>
                  <a:lnTo>
                    <a:pt x="0" y="1144"/>
                  </a:lnTo>
                  <a:lnTo>
                    <a:pt x="0" y="1334"/>
                  </a:lnTo>
                  <a:lnTo>
                    <a:pt x="95" y="1430"/>
                  </a:lnTo>
                  <a:lnTo>
                    <a:pt x="191" y="1620"/>
                  </a:lnTo>
                  <a:lnTo>
                    <a:pt x="858" y="2097"/>
                  </a:lnTo>
                  <a:lnTo>
                    <a:pt x="1144" y="2288"/>
                  </a:lnTo>
                  <a:lnTo>
                    <a:pt x="1334" y="2383"/>
                  </a:lnTo>
                  <a:lnTo>
                    <a:pt x="1525" y="2288"/>
                  </a:lnTo>
                  <a:lnTo>
                    <a:pt x="2097" y="2002"/>
                  </a:lnTo>
                  <a:lnTo>
                    <a:pt x="2574" y="1716"/>
                  </a:lnTo>
                  <a:lnTo>
                    <a:pt x="2764" y="1430"/>
                  </a:lnTo>
                  <a:lnTo>
                    <a:pt x="2669" y="1144"/>
                  </a:lnTo>
                  <a:lnTo>
                    <a:pt x="2478" y="667"/>
                  </a:lnTo>
                  <a:lnTo>
                    <a:pt x="2288" y="191"/>
                  </a:lnTo>
                  <a:lnTo>
                    <a:pt x="200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5"/>
            <p:cNvSpPr/>
            <p:nvPr/>
          </p:nvSpPr>
          <p:spPr>
            <a:xfrm rot="331337" flipH="1">
              <a:off x="5680425" y="4987086"/>
              <a:ext cx="103593" cy="71715"/>
            </a:xfrm>
            <a:custGeom>
              <a:avLst/>
              <a:gdLst/>
              <a:ahLst/>
              <a:cxnLst/>
              <a:rect l="l" t="t" r="r" b="b"/>
              <a:pathLst>
                <a:path w="2956" h="2574" extrusionOk="0">
                  <a:moveTo>
                    <a:pt x="573" y="0"/>
                  </a:moveTo>
                  <a:lnTo>
                    <a:pt x="287" y="96"/>
                  </a:lnTo>
                  <a:lnTo>
                    <a:pt x="96" y="382"/>
                  </a:lnTo>
                  <a:lnTo>
                    <a:pt x="1" y="763"/>
                  </a:lnTo>
                  <a:lnTo>
                    <a:pt x="1" y="1907"/>
                  </a:lnTo>
                  <a:lnTo>
                    <a:pt x="1" y="2097"/>
                  </a:lnTo>
                  <a:lnTo>
                    <a:pt x="191" y="2383"/>
                  </a:lnTo>
                  <a:lnTo>
                    <a:pt x="287" y="2479"/>
                  </a:lnTo>
                  <a:lnTo>
                    <a:pt x="573" y="2574"/>
                  </a:lnTo>
                  <a:lnTo>
                    <a:pt x="859" y="2479"/>
                  </a:lnTo>
                  <a:lnTo>
                    <a:pt x="1240" y="2288"/>
                  </a:lnTo>
                  <a:lnTo>
                    <a:pt x="1526" y="2002"/>
                  </a:lnTo>
                  <a:lnTo>
                    <a:pt x="1812" y="1811"/>
                  </a:lnTo>
                  <a:lnTo>
                    <a:pt x="2670" y="954"/>
                  </a:lnTo>
                  <a:lnTo>
                    <a:pt x="2860" y="763"/>
                  </a:lnTo>
                  <a:lnTo>
                    <a:pt x="2956" y="572"/>
                  </a:lnTo>
                  <a:lnTo>
                    <a:pt x="2860" y="382"/>
                  </a:lnTo>
                  <a:lnTo>
                    <a:pt x="2765" y="286"/>
                  </a:lnTo>
                  <a:lnTo>
                    <a:pt x="2574" y="191"/>
                  </a:lnTo>
                  <a:lnTo>
                    <a:pt x="9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5"/>
            <p:cNvSpPr/>
            <p:nvPr/>
          </p:nvSpPr>
          <p:spPr>
            <a:xfrm rot="331337" flipH="1">
              <a:off x="5886323" y="4727030"/>
              <a:ext cx="100229" cy="74389"/>
            </a:xfrm>
            <a:custGeom>
              <a:avLst/>
              <a:gdLst/>
              <a:ahLst/>
              <a:cxnLst/>
              <a:rect l="l" t="t" r="r" b="b"/>
              <a:pathLst>
                <a:path w="2860" h="2670" extrusionOk="0">
                  <a:moveTo>
                    <a:pt x="477" y="1"/>
                  </a:moveTo>
                  <a:lnTo>
                    <a:pt x="191" y="191"/>
                  </a:lnTo>
                  <a:lnTo>
                    <a:pt x="96" y="477"/>
                  </a:lnTo>
                  <a:lnTo>
                    <a:pt x="1" y="859"/>
                  </a:lnTo>
                  <a:lnTo>
                    <a:pt x="1" y="2002"/>
                  </a:lnTo>
                  <a:lnTo>
                    <a:pt x="1" y="2193"/>
                  </a:lnTo>
                  <a:lnTo>
                    <a:pt x="96" y="2384"/>
                  </a:lnTo>
                  <a:lnTo>
                    <a:pt x="286" y="2574"/>
                  </a:lnTo>
                  <a:lnTo>
                    <a:pt x="572" y="2670"/>
                  </a:lnTo>
                  <a:lnTo>
                    <a:pt x="858" y="2574"/>
                  </a:lnTo>
                  <a:lnTo>
                    <a:pt x="1144" y="2384"/>
                  </a:lnTo>
                  <a:lnTo>
                    <a:pt x="1430" y="2098"/>
                  </a:lnTo>
                  <a:lnTo>
                    <a:pt x="1716" y="1907"/>
                  </a:lnTo>
                  <a:lnTo>
                    <a:pt x="2669" y="954"/>
                  </a:lnTo>
                  <a:lnTo>
                    <a:pt x="2860" y="859"/>
                  </a:lnTo>
                  <a:lnTo>
                    <a:pt x="2860" y="668"/>
                  </a:lnTo>
                  <a:lnTo>
                    <a:pt x="2860" y="477"/>
                  </a:lnTo>
                  <a:lnTo>
                    <a:pt x="2765" y="287"/>
                  </a:lnTo>
                  <a:lnTo>
                    <a:pt x="2574" y="287"/>
                  </a:lnTo>
                  <a:lnTo>
                    <a:pt x="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5"/>
            <p:cNvSpPr/>
            <p:nvPr/>
          </p:nvSpPr>
          <p:spPr>
            <a:xfrm rot="331337" flipH="1">
              <a:off x="2012233" y="4975140"/>
              <a:ext cx="116946" cy="95619"/>
            </a:xfrm>
            <a:custGeom>
              <a:avLst/>
              <a:gdLst/>
              <a:ahLst/>
              <a:cxnLst/>
              <a:rect l="l" t="t" r="r" b="b"/>
              <a:pathLst>
                <a:path w="3337" h="3432" extrusionOk="0">
                  <a:moveTo>
                    <a:pt x="1621" y="0"/>
                  </a:moveTo>
                  <a:lnTo>
                    <a:pt x="1240" y="95"/>
                  </a:lnTo>
                  <a:lnTo>
                    <a:pt x="858" y="286"/>
                  </a:lnTo>
                  <a:lnTo>
                    <a:pt x="572" y="572"/>
                  </a:lnTo>
                  <a:lnTo>
                    <a:pt x="286" y="858"/>
                  </a:lnTo>
                  <a:lnTo>
                    <a:pt x="96" y="1239"/>
                  </a:lnTo>
                  <a:lnTo>
                    <a:pt x="0" y="1620"/>
                  </a:lnTo>
                  <a:lnTo>
                    <a:pt x="0" y="2097"/>
                  </a:lnTo>
                  <a:lnTo>
                    <a:pt x="96" y="2478"/>
                  </a:lnTo>
                  <a:lnTo>
                    <a:pt x="286" y="2859"/>
                  </a:lnTo>
                  <a:lnTo>
                    <a:pt x="477" y="3145"/>
                  </a:lnTo>
                  <a:lnTo>
                    <a:pt x="763" y="3336"/>
                  </a:lnTo>
                  <a:lnTo>
                    <a:pt x="1144" y="3431"/>
                  </a:lnTo>
                  <a:lnTo>
                    <a:pt x="1621" y="3431"/>
                  </a:lnTo>
                  <a:lnTo>
                    <a:pt x="2097" y="3336"/>
                  </a:lnTo>
                  <a:lnTo>
                    <a:pt x="2479" y="3145"/>
                  </a:lnTo>
                  <a:lnTo>
                    <a:pt x="2765" y="2955"/>
                  </a:lnTo>
                  <a:lnTo>
                    <a:pt x="3050" y="2573"/>
                  </a:lnTo>
                  <a:lnTo>
                    <a:pt x="3241" y="2288"/>
                  </a:lnTo>
                  <a:lnTo>
                    <a:pt x="3336" y="1525"/>
                  </a:lnTo>
                  <a:lnTo>
                    <a:pt x="3336" y="1144"/>
                  </a:lnTo>
                  <a:lnTo>
                    <a:pt x="3146" y="763"/>
                  </a:lnTo>
                  <a:lnTo>
                    <a:pt x="3050" y="572"/>
                  </a:lnTo>
                  <a:lnTo>
                    <a:pt x="2860" y="381"/>
                  </a:lnTo>
                  <a:lnTo>
                    <a:pt x="2479" y="95"/>
                  </a:lnTo>
                  <a:lnTo>
                    <a:pt x="20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5"/>
            <p:cNvSpPr/>
            <p:nvPr/>
          </p:nvSpPr>
          <p:spPr>
            <a:xfrm rot="10800000">
              <a:off x="2418518" y="4660925"/>
              <a:ext cx="138040" cy="126351"/>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5"/>
            <p:cNvSpPr/>
            <p:nvPr/>
          </p:nvSpPr>
          <p:spPr>
            <a:xfrm rot="10800000">
              <a:off x="2472036" y="5121326"/>
              <a:ext cx="132395" cy="120726"/>
            </a:xfrm>
            <a:custGeom>
              <a:avLst/>
              <a:gdLst/>
              <a:ahLst/>
              <a:cxnLst/>
              <a:rect l="l" t="t" r="r" b="b"/>
              <a:pathLst>
                <a:path w="4480" h="4099" extrusionOk="0">
                  <a:moveTo>
                    <a:pt x="1430" y="1"/>
                  </a:moveTo>
                  <a:lnTo>
                    <a:pt x="1239" y="96"/>
                  </a:lnTo>
                  <a:lnTo>
                    <a:pt x="1049" y="286"/>
                  </a:lnTo>
                  <a:lnTo>
                    <a:pt x="763" y="858"/>
                  </a:lnTo>
                  <a:lnTo>
                    <a:pt x="667" y="1430"/>
                  </a:lnTo>
                  <a:lnTo>
                    <a:pt x="572" y="1811"/>
                  </a:lnTo>
                  <a:lnTo>
                    <a:pt x="382" y="2574"/>
                  </a:lnTo>
                  <a:lnTo>
                    <a:pt x="96" y="3432"/>
                  </a:lnTo>
                  <a:lnTo>
                    <a:pt x="0" y="3622"/>
                  </a:lnTo>
                  <a:lnTo>
                    <a:pt x="96" y="3908"/>
                  </a:lnTo>
                  <a:lnTo>
                    <a:pt x="191" y="4004"/>
                  </a:lnTo>
                  <a:lnTo>
                    <a:pt x="382" y="4099"/>
                  </a:lnTo>
                  <a:lnTo>
                    <a:pt x="572" y="4004"/>
                  </a:lnTo>
                  <a:lnTo>
                    <a:pt x="667" y="4004"/>
                  </a:lnTo>
                  <a:lnTo>
                    <a:pt x="858" y="3718"/>
                  </a:lnTo>
                  <a:lnTo>
                    <a:pt x="1144" y="2955"/>
                  </a:lnTo>
                  <a:lnTo>
                    <a:pt x="1335" y="1907"/>
                  </a:lnTo>
                  <a:lnTo>
                    <a:pt x="1430" y="1716"/>
                  </a:lnTo>
                  <a:lnTo>
                    <a:pt x="1525" y="1335"/>
                  </a:lnTo>
                  <a:lnTo>
                    <a:pt x="1621" y="1144"/>
                  </a:lnTo>
                  <a:lnTo>
                    <a:pt x="1811" y="1144"/>
                  </a:lnTo>
                  <a:lnTo>
                    <a:pt x="2002" y="1240"/>
                  </a:lnTo>
                  <a:lnTo>
                    <a:pt x="2383" y="1526"/>
                  </a:lnTo>
                  <a:lnTo>
                    <a:pt x="3717" y="2765"/>
                  </a:lnTo>
                  <a:lnTo>
                    <a:pt x="4003" y="2955"/>
                  </a:lnTo>
                  <a:lnTo>
                    <a:pt x="4385" y="2955"/>
                  </a:lnTo>
                  <a:lnTo>
                    <a:pt x="4480" y="2669"/>
                  </a:lnTo>
                  <a:lnTo>
                    <a:pt x="4480" y="2479"/>
                  </a:lnTo>
                  <a:lnTo>
                    <a:pt x="4289" y="2097"/>
                  </a:lnTo>
                  <a:lnTo>
                    <a:pt x="2669" y="668"/>
                  </a:lnTo>
                  <a:lnTo>
                    <a:pt x="2383" y="382"/>
                  </a:lnTo>
                  <a:lnTo>
                    <a:pt x="1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5"/>
            <p:cNvSpPr/>
            <p:nvPr/>
          </p:nvSpPr>
          <p:spPr>
            <a:xfrm rot="10800000">
              <a:off x="2871952" y="4963949"/>
              <a:ext cx="132425" cy="120755"/>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5"/>
            <p:cNvSpPr/>
            <p:nvPr/>
          </p:nvSpPr>
          <p:spPr>
            <a:xfrm rot="10800000">
              <a:off x="2325550" y="4913568"/>
              <a:ext cx="138069" cy="109534"/>
            </a:xfrm>
            <a:custGeom>
              <a:avLst/>
              <a:gdLst/>
              <a:ahLst/>
              <a:cxnLst/>
              <a:rect l="l" t="t" r="r" b="b"/>
              <a:pathLst>
                <a:path w="4672" h="3719" extrusionOk="0">
                  <a:moveTo>
                    <a:pt x="1907" y="1"/>
                  </a:moveTo>
                  <a:lnTo>
                    <a:pt x="1526" y="192"/>
                  </a:lnTo>
                  <a:lnTo>
                    <a:pt x="1335" y="382"/>
                  </a:lnTo>
                  <a:lnTo>
                    <a:pt x="1145" y="573"/>
                  </a:lnTo>
                  <a:lnTo>
                    <a:pt x="763" y="1240"/>
                  </a:lnTo>
                  <a:lnTo>
                    <a:pt x="477" y="2003"/>
                  </a:lnTo>
                  <a:lnTo>
                    <a:pt x="96" y="3051"/>
                  </a:lnTo>
                  <a:lnTo>
                    <a:pt x="1" y="3242"/>
                  </a:lnTo>
                  <a:lnTo>
                    <a:pt x="1" y="3432"/>
                  </a:lnTo>
                  <a:lnTo>
                    <a:pt x="96" y="3528"/>
                  </a:lnTo>
                  <a:lnTo>
                    <a:pt x="192" y="3623"/>
                  </a:lnTo>
                  <a:lnTo>
                    <a:pt x="382" y="3718"/>
                  </a:lnTo>
                  <a:lnTo>
                    <a:pt x="668" y="3623"/>
                  </a:lnTo>
                  <a:lnTo>
                    <a:pt x="763" y="3528"/>
                  </a:lnTo>
                  <a:lnTo>
                    <a:pt x="954" y="3051"/>
                  </a:lnTo>
                  <a:lnTo>
                    <a:pt x="1145" y="2670"/>
                  </a:lnTo>
                  <a:lnTo>
                    <a:pt x="1335" y="2098"/>
                  </a:lnTo>
                  <a:lnTo>
                    <a:pt x="1812" y="1240"/>
                  </a:lnTo>
                  <a:lnTo>
                    <a:pt x="1907" y="1049"/>
                  </a:lnTo>
                  <a:lnTo>
                    <a:pt x="2098" y="1049"/>
                  </a:lnTo>
                  <a:lnTo>
                    <a:pt x="2384" y="1145"/>
                  </a:lnTo>
                  <a:lnTo>
                    <a:pt x="2860" y="1526"/>
                  </a:lnTo>
                  <a:lnTo>
                    <a:pt x="3242" y="1907"/>
                  </a:lnTo>
                  <a:lnTo>
                    <a:pt x="3718" y="2289"/>
                  </a:lnTo>
                  <a:lnTo>
                    <a:pt x="4004" y="2574"/>
                  </a:lnTo>
                  <a:lnTo>
                    <a:pt x="4290" y="2574"/>
                  </a:lnTo>
                  <a:lnTo>
                    <a:pt x="4481" y="2479"/>
                  </a:lnTo>
                  <a:lnTo>
                    <a:pt x="4671" y="2289"/>
                  </a:lnTo>
                  <a:lnTo>
                    <a:pt x="4671" y="2003"/>
                  </a:lnTo>
                  <a:lnTo>
                    <a:pt x="4385" y="1717"/>
                  </a:lnTo>
                  <a:lnTo>
                    <a:pt x="4195" y="1431"/>
                  </a:lnTo>
                  <a:lnTo>
                    <a:pt x="3242" y="573"/>
                  </a:lnTo>
                  <a:lnTo>
                    <a:pt x="2765" y="287"/>
                  </a:lnTo>
                  <a:lnTo>
                    <a:pt x="2384" y="96"/>
                  </a:lnTo>
                  <a:lnTo>
                    <a:pt x="1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5"/>
            <p:cNvSpPr/>
            <p:nvPr/>
          </p:nvSpPr>
          <p:spPr>
            <a:xfrm rot="10800000">
              <a:off x="2604397" y="4879904"/>
              <a:ext cx="126780" cy="92658"/>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5"/>
            <p:cNvSpPr/>
            <p:nvPr/>
          </p:nvSpPr>
          <p:spPr>
            <a:xfrm rot="-5400000" flipH="1">
              <a:off x="3157948" y="4813242"/>
              <a:ext cx="581127" cy="492965"/>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0" name="Google Shape;200;p5"/>
          <p:cNvSpPr txBox="1">
            <a:spLocks noGrp="1"/>
          </p:cNvSpPr>
          <p:nvPr>
            <p:ph type="title"/>
          </p:nvPr>
        </p:nvSpPr>
        <p:spPr>
          <a:xfrm>
            <a:off x="713225" y="5366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01" name="Google Shape;201;p5"/>
          <p:cNvSpPr txBox="1">
            <a:spLocks noGrp="1"/>
          </p:cNvSpPr>
          <p:nvPr>
            <p:ph type="body" idx="1"/>
          </p:nvPr>
        </p:nvSpPr>
        <p:spPr>
          <a:xfrm>
            <a:off x="1081600" y="2851550"/>
            <a:ext cx="2889600" cy="1206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202" name="Google Shape;202;p5"/>
          <p:cNvSpPr txBox="1">
            <a:spLocks noGrp="1"/>
          </p:cNvSpPr>
          <p:nvPr>
            <p:ph type="body" idx="2"/>
          </p:nvPr>
        </p:nvSpPr>
        <p:spPr>
          <a:xfrm>
            <a:off x="5188800" y="2851550"/>
            <a:ext cx="2885400" cy="1206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203" name="Google Shape;203;p5"/>
          <p:cNvSpPr txBox="1">
            <a:spLocks noGrp="1"/>
          </p:cNvSpPr>
          <p:nvPr>
            <p:ph type="subTitle" idx="3"/>
          </p:nvPr>
        </p:nvSpPr>
        <p:spPr>
          <a:xfrm>
            <a:off x="1064075" y="2331725"/>
            <a:ext cx="2885400" cy="5256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Lexend Exa"/>
              <a:buNone/>
              <a:defRPr sz="20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vl2pPr lvl="1">
              <a:spcBef>
                <a:spcPts val="1600"/>
              </a:spcBef>
              <a:spcAft>
                <a:spcPts val="0"/>
              </a:spcAft>
              <a:buSzPts val="2000"/>
              <a:buFont typeface="Lexend Exa"/>
              <a:buNone/>
              <a:defRPr sz="2000" b="1">
                <a:latin typeface="Lexend Exa"/>
                <a:ea typeface="Lexend Exa"/>
                <a:cs typeface="Lexend Exa"/>
                <a:sym typeface="Lexend Exa"/>
              </a:defRPr>
            </a:lvl2pPr>
            <a:lvl3pPr lvl="2">
              <a:spcBef>
                <a:spcPts val="1600"/>
              </a:spcBef>
              <a:spcAft>
                <a:spcPts val="0"/>
              </a:spcAft>
              <a:buSzPts val="2000"/>
              <a:buFont typeface="Lexend Exa"/>
              <a:buNone/>
              <a:defRPr sz="2000" b="1">
                <a:latin typeface="Lexend Exa"/>
                <a:ea typeface="Lexend Exa"/>
                <a:cs typeface="Lexend Exa"/>
                <a:sym typeface="Lexend Exa"/>
              </a:defRPr>
            </a:lvl3pPr>
            <a:lvl4pPr lvl="3">
              <a:spcBef>
                <a:spcPts val="1600"/>
              </a:spcBef>
              <a:spcAft>
                <a:spcPts val="0"/>
              </a:spcAft>
              <a:buSzPts val="2000"/>
              <a:buFont typeface="Lexend Exa"/>
              <a:buNone/>
              <a:defRPr sz="2000" b="1">
                <a:latin typeface="Lexend Exa"/>
                <a:ea typeface="Lexend Exa"/>
                <a:cs typeface="Lexend Exa"/>
                <a:sym typeface="Lexend Exa"/>
              </a:defRPr>
            </a:lvl4pPr>
            <a:lvl5pPr lvl="4">
              <a:spcBef>
                <a:spcPts val="1600"/>
              </a:spcBef>
              <a:spcAft>
                <a:spcPts val="0"/>
              </a:spcAft>
              <a:buSzPts val="2000"/>
              <a:buFont typeface="Lexend Exa"/>
              <a:buNone/>
              <a:defRPr sz="2000" b="1">
                <a:latin typeface="Lexend Exa"/>
                <a:ea typeface="Lexend Exa"/>
                <a:cs typeface="Lexend Exa"/>
                <a:sym typeface="Lexend Exa"/>
              </a:defRPr>
            </a:lvl5pPr>
            <a:lvl6pPr lvl="5">
              <a:spcBef>
                <a:spcPts val="1600"/>
              </a:spcBef>
              <a:spcAft>
                <a:spcPts val="0"/>
              </a:spcAft>
              <a:buSzPts val="2000"/>
              <a:buFont typeface="Lexend Exa"/>
              <a:buNone/>
              <a:defRPr sz="2000" b="1">
                <a:latin typeface="Lexend Exa"/>
                <a:ea typeface="Lexend Exa"/>
                <a:cs typeface="Lexend Exa"/>
                <a:sym typeface="Lexend Exa"/>
              </a:defRPr>
            </a:lvl6pPr>
            <a:lvl7pPr lvl="6">
              <a:spcBef>
                <a:spcPts val="1600"/>
              </a:spcBef>
              <a:spcAft>
                <a:spcPts val="0"/>
              </a:spcAft>
              <a:buSzPts val="2000"/>
              <a:buFont typeface="Lexend Exa"/>
              <a:buNone/>
              <a:defRPr sz="2000" b="1">
                <a:latin typeface="Lexend Exa"/>
                <a:ea typeface="Lexend Exa"/>
                <a:cs typeface="Lexend Exa"/>
                <a:sym typeface="Lexend Exa"/>
              </a:defRPr>
            </a:lvl7pPr>
            <a:lvl8pPr lvl="7">
              <a:spcBef>
                <a:spcPts val="1600"/>
              </a:spcBef>
              <a:spcAft>
                <a:spcPts val="0"/>
              </a:spcAft>
              <a:buSzPts val="2000"/>
              <a:buFont typeface="Lexend Exa"/>
              <a:buNone/>
              <a:defRPr sz="2000" b="1">
                <a:latin typeface="Lexend Exa"/>
                <a:ea typeface="Lexend Exa"/>
                <a:cs typeface="Lexend Exa"/>
                <a:sym typeface="Lexend Exa"/>
              </a:defRPr>
            </a:lvl8pPr>
            <a:lvl9pPr lvl="8">
              <a:spcBef>
                <a:spcPts val="1600"/>
              </a:spcBef>
              <a:spcAft>
                <a:spcPts val="1600"/>
              </a:spcAft>
              <a:buSzPts val="2000"/>
              <a:buFont typeface="Lexend Exa"/>
              <a:buNone/>
              <a:defRPr sz="2000" b="1">
                <a:latin typeface="Lexend Exa"/>
                <a:ea typeface="Lexend Exa"/>
                <a:cs typeface="Lexend Exa"/>
                <a:sym typeface="Lexend Exa"/>
              </a:defRPr>
            </a:lvl9pPr>
          </a:lstStyle>
          <a:p/>
        </p:txBody>
      </p:sp>
      <p:sp>
        <p:nvSpPr>
          <p:cNvPr id="204" name="Google Shape;204;p5"/>
          <p:cNvSpPr txBox="1">
            <a:spLocks noGrp="1"/>
          </p:cNvSpPr>
          <p:nvPr>
            <p:ph type="subTitle" idx="4"/>
          </p:nvPr>
        </p:nvSpPr>
        <p:spPr>
          <a:xfrm>
            <a:off x="5192387" y="2331725"/>
            <a:ext cx="2889600" cy="5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vl2pPr lvl="1" rtl="0">
              <a:spcBef>
                <a:spcPts val="1600"/>
              </a:spcBef>
              <a:spcAft>
                <a:spcPts val="0"/>
              </a:spcAft>
              <a:buSzPts val="2000"/>
              <a:buFont typeface="Lexend Exa"/>
              <a:buNone/>
              <a:defRPr sz="2000" b="1">
                <a:latin typeface="Lexend Exa"/>
                <a:ea typeface="Lexend Exa"/>
                <a:cs typeface="Lexend Exa"/>
                <a:sym typeface="Lexend Exa"/>
              </a:defRPr>
            </a:lvl2pPr>
            <a:lvl3pPr lvl="2" rtl="0">
              <a:spcBef>
                <a:spcPts val="1600"/>
              </a:spcBef>
              <a:spcAft>
                <a:spcPts val="0"/>
              </a:spcAft>
              <a:buSzPts val="2000"/>
              <a:buFont typeface="Lexend Exa"/>
              <a:buNone/>
              <a:defRPr sz="2000" b="1">
                <a:latin typeface="Lexend Exa"/>
                <a:ea typeface="Lexend Exa"/>
                <a:cs typeface="Lexend Exa"/>
                <a:sym typeface="Lexend Exa"/>
              </a:defRPr>
            </a:lvl3pPr>
            <a:lvl4pPr lvl="3" rtl="0">
              <a:spcBef>
                <a:spcPts val="1600"/>
              </a:spcBef>
              <a:spcAft>
                <a:spcPts val="0"/>
              </a:spcAft>
              <a:buSzPts val="2000"/>
              <a:buFont typeface="Lexend Exa"/>
              <a:buNone/>
              <a:defRPr sz="2000" b="1">
                <a:latin typeface="Lexend Exa"/>
                <a:ea typeface="Lexend Exa"/>
                <a:cs typeface="Lexend Exa"/>
                <a:sym typeface="Lexend Exa"/>
              </a:defRPr>
            </a:lvl4pPr>
            <a:lvl5pPr lvl="4" rtl="0">
              <a:spcBef>
                <a:spcPts val="1600"/>
              </a:spcBef>
              <a:spcAft>
                <a:spcPts val="0"/>
              </a:spcAft>
              <a:buSzPts val="2000"/>
              <a:buFont typeface="Lexend Exa"/>
              <a:buNone/>
              <a:defRPr sz="2000" b="1">
                <a:latin typeface="Lexend Exa"/>
                <a:ea typeface="Lexend Exa"/>
                <a:cs typeface="Lexend Exa"/>
                <a:sym typeface="Lexend Exa"/>
              </a:defRPr>
            </a:lvl5pPr>
            <a:lvl6pPr lvl="5" rtl="0">
              <a:spcBef>
                <a:spcPts val="1600"/>
              </a:spcBef>
              <a:spcAft>
                <a:spcPts val="0"/>
              </a:spcAft>
              <a:buSzPts val="2000"/>
              <a:buFont typeface="Lexend Exa"/>
              <a:buNone/>
              <a:defRPr sz="2000" b="1">
                <a:latin typeface="Lexend Exa"/>
                <a:ea typeface="Lexend Exa"/>
                <a:cs typeface="Lexend Exa"/>
                <a:sym typeface="Lexend Exa"/>
              </a:defRPr>
            </a:lvl6pPr>
            <a:lvl7pPr lvl="6" rtl="0">
              <a:spcBef>
                <a:spcPts val="1600"/>
              </a:spcBef>
              <a:spcAft>
                <a:spcPts val="0"/>
              </a:spcAft>
              <a:buSzPts val="2000"/>
              <a:buFont typeface="Lexend Exa"/>
              <a:buNone/>
              <a:defRPr sz="2000" b="1">
                <a:latin typeface="Lexend Exa"/>
                <a:ea typeface="Lexend Exa"/>
                <a:cs typeface="Lexend Exa"/>
                <a:sym typeface="Lexend Exa"/>
              </a:defRPr>
            </a:lvl7pPr>
            <a:lvl8pPr lvl="7" rtl="0">
              <a:spcBef>
                <a:spcPts val="1600"/>
              </a:spcBef>
              <a:spcAft>
                <a:spcPts val="0"/>
              </a:spcAft>
              <a:buSzPts val="2000"/>
              <a:buFont typeface="Lexend Exa"/>
              <a:buNone/>
              <a:defRPr sz="2000" b="1">
                <a:latin typeface="Lexend Exa"/>
                <a:ea typeface="Lexend Exa"/>
                <a:cs typeface="Lexend Exa"/>
                <a:sym typeface="Lexend Exa"/>
              </a:defRPr>
            </a:lvl8pPr>
            <a:lvl9pPr lvl="8" rtl="0">
              <a:spcBef>
                <a:spcPts val="1600"/>
              </a:spcBef>
              <a:spcAft>
                <a:spcPts val="1600"/>
              </a:spcAft>
              <a:buSzPts val="2000"/>
              <a:buFont typeface="Lexend Exa"/>
              <a:buNone/>
              <a:defRPr sz="2000" b="1">
                <a:latin typeface="Lexend Exa"/>
                <a:ea typeface="Lexend Exa"/>
                <a:cs typeface="Lexend Exa"/>
                <a:sym typeface="Lexend Ex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713225" y="5366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207" name="Google Shape;207;p6"/>
          <p:cNvSpPr/>
          <p:nvPr/>
        </p:nvSpPr>
        <p:spPr>
          <a:xfrm rot="-498593">
            <a:off x="2793322" y="4508870"/>
            <a:ext cx="427053" cy="99789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6"/>
          <p:cNvSpPr/>
          <p:nvPr/>
        </p:nvSpPr>
        <p:spPr>
          <a:xfrm>
            <a:off x="4204347" y="4408777"/>
            <a:ext cx="3379601" cy="1049089"/>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6"/>
          <p:cNvSpPr/>
          <p:nvPr/>
        </p:nvSpPr>
        <p:spPr>
          <a:xfrm>
            <a:off x="449148" y="4470476"/>
            <a:ext cx="228739" cy="527243"/>
          </a:xfrm>
          <a:custGeom>
            <a:avLst/>
            <a:gdLst/>
            <a:ahLst/>
            <a:cxnLst/>
            <a:rect l="l" t="t" r="r" b="b"/>
            <a:pathLst>
              <a:path w="8865" h="22780" extrusionOk="0">
                <a:moveTo>
                  <a:pt x="2002" y="0"/>
                </a:moveTo>
                <a:lnTo>
                  <a:pt x="1335" y="95"/>
                </a:lnTo>
                <a:lnTo>
                  <a:pt x="954" y="191"/>
                </a:lnTo>
                <a:lnTo>
                  <a:pt x="763" y="381"/>
                </a:lnTo>
                <a:lnTo>
                  <a:pt x="572" y="572"/>
                </a:lnTo>
                <a:lnTo>
                  <a:pt x="382" y="858"/>
                </a:lnTo>
                <a:lnTo>
                  <a:pt x="286" y="1144"/>
                </a:lnTo>
                <a:lnTo>
                  <a:pt x="286" y="1525"/>
                </a:lnTo>
                <a:lnTo>
                  <a:pt x="96" y="4289"/>
                </a:lnTo>
                <a:lnTo>
                  <a:pt x="0" y="5719"/>
                </a:lnTo>
                <a:lnTo>
                  <a:pt x="96" y="7053"/>
                </a:lnTo>
                <a:lnTo>
                  <a:pt x="382" y="11533"/>
                </a:lnTo>
                <a:lnTo>
                  <a:pt x="477" y="13725"/>
                </a:lnTo>
                <a:lnTo>
                  <a:pt x="763" y="15917"/>
                </a:lnTo>
                <a:lnTo>
                  <a:pt x="858" y="17538"/>
                </a:lnTo>
                <a:lnTo>
                  <a:pt x="954" y="19253"/>
                </a:lnTo>
                <a:lnTo>
                  <a:pt x="1049" y="20302"/>
                </a:lnTo>
                <a:lnTo>
                  <a:pt x="1239" y="20778"/>
                </a:lnTo>
                <a:lnTo>
                  <a:pt x="1430" y="21160"/>
                </a:lnTo>
                <a:lnTo>
                  <a:pt x="1811" y="21541"/>
                </a:lnTo>
                <a:lnTo>
                  <a:pt x="2288" y="21732"/>
                </a:lnTo>
                <a:lnTo>
                  <a:pt x="6100" y="22780"/>
                </a:lnTo>
                <a:lnTo>
                  <a:pt x="7530" y="22780"/>
                </a:lnTo>
                <a:lnTo>
                  <a:pt x="7911" y="22685"/>
                </a:lnTo>
                <a:lnTo>
                  <a:pt x="8197" y="22589"/>
                </a:lnTo>
                <a:lnTo>
                  <a:pt x="8388" y="22399"/>
                </a:lnTo>
                <a:lnTo>
                  <a:pt x="8579" y="22113"/>
                </a:lnTo>
                <a:lnTo>
                  <a:pt x="8769" y="21827"/>
                </a:lnTo>
                <a:lnTo>
                  <a:pt x="8769" y="21446"/>
                </a:lnTo>
                <a:lnTo>
                  <a:pt x="8865" y="21064"/>
                </a:lnTo>
                <a:lnTo>
                  <a:pt x="8769" y="20397"/>
                </a:lnTo>
                <a:lnTo>
                  <a:pt x="8674" y="19730"/>
                </a:lnTo>
                <a:lnTo>
                  <a:pt x="8388" y="18396"/>
                </a:lnTo>
                <a:lnTo>
                  <a:pt x="7625" y="15441"/>
                </a:lnTo>
                <a:lnTo>
                  <a:pt x="6672" y="12486"/>
                </a:lnTo>
                <a:lnTo>
                  <a:pt x="6005" y="10199"/>
                </a:lnTo>
                <a:lnTo>
                  <a:pt x="5433" y="7911"/>
                </a:lnTo>
                <a:lnTo>
                  <a:pt x="4957" y="5624"/>
                </a:lnTo>
                <a:lnTo>
                  <a:pt x="4671" y="3241"/>
                </a:lnTo>
                <a:lnTo>
                  <a:pt x="4575" y="2288"/>
                </a:lnTo>
                <a:lnTo>
                  <a:pt x="4290" y="1239"/>
                </a:lnTo>
                <a:lnTo>
                  <a:pt x="4194" y="858"/>
                </a:lnTo>
                <a:lnTo>
                  <a:pt x="4004" y="572"/>
                </a:lnTo>
                <a:lnTo>
                  <a:pt x="3622" y="286"/>
                </a:lnTo>
                <a:lnTo>
                  <a:pt x="3146" y="191"/>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6"/>
          <p:cNvSpPr/>
          <p:nvPr/>
        </p:nvSpPr>
        <p:spPr>
          <a:xfrm>
            <a:off x="1473080" y="-768837"/>
            <a:ext cx="1244448" cy="97215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6"/>
          <p:cNvSpPr/>
          <p:nvPr/>
        </p:nvSpPr>
        <p:spPr>
          <a:xfrm>
            <a:off x="898891" y="-311078"/>
            <a:ext cx="838784" cy="84873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6"/>
          <p:cNvSpPr/>
          <p:nvPr/>
        </p:nvSpPr>
        <p:spPr>
          <a:xfrm>
            <a:off x="8237" y="-626103"/>
            <a:ext cx="692384" cy="68667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6"/>
          <p:cNvSpPr/>
          <p:nvPr/>
        </p:nvSpPr>
        <p:spPr>
          <a:xfrm>
            <a:off x="3309864" y="4704196"/>
            <a:ext cx="338592" cy="308626"/>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6"/>
          <p:cNvSpPr/>
          <p:nvPr/>
        </p:nvSpPr>
        <p:spPr>
          <a:xfrm>
            <a:off x="917582" y="4842294"/>
            <a:ext cx="338594" cy="41152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6"/>
          <p:cNvSpPr/>
          <p:nvPr/>
        </p:nvSpPr>
        <p:spPr>
          <a:xfrm>
            <a:off x="2637419" y="59258"/>
            <a:ext cx="280608" cy="25463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6"/>
          <p:cNvSpPr/>
          <p:nvPr/>
        </p:nvSpPr>
        <p:spPr>
          <a:xfrm>
            <a:off x="8378431" y="4658201"/>
            <a:ext cx="765568" cy="1247347"/>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6"/>
          <p:cNvSpPr/>
          <p:nvPr/>
        </p:nvSpPr>
        <p:spPr>
          <a:xfrm>
            <a:off x="6554467" y="4727654"/>
            <a:ext cx="921120" cy="645556"/>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6"/>
          <p:cNvSpPr/>
          <p:nvPr/>
        </p:nvSpPr>
        <p:spPr>
          <a:xfrm>
            <a:off x="5645551" y="4714789"/>
            <a:ext cx="832672" cy="609535"/>
          </a:xfrm>
          <a:custGeom>
            <a:avLst/>
            <a:gdLst/>
            <a:ahLst/>
            <a:cxnLst/>
            <a:rect l="l" t="t" r="r" b="b"/>
            <a:pathLst>
              <a:path w="26021" h="22590" extrusionOk="0">
                <a:moveTo>
                  <a:pt x="8579" y="1"/>
                </a:moveTo>
                <a:lnTo>
                  <a:pt x="8197" y="96"/>
                </a:lnTo>
                <a:lnTo>
                  <a:pt x="7816" y="191"/>
                </a:lnTo>
                <a:lnTo>
                  <a:pt x="7435" y="382"/>
                </a:lnTo>
                <a:lnTo>
                  <a:pt x="7053" y="668"/>
                </a:lnTo>
                <a:lnTo>
                  <a:pt x="6672" y="954"/>
                </a:lnTo>
                <a:lnTo>
                  <a:pt x="6005" y="1621"/>
                </a:lnTo>
                <a:lnTo>
                  <a:pt x="3241" y="5052"/>
                </a:lnTo>
                <a:lnTo>
                  <a:pt x="1907" y="6863"/>
                </a:lnTo>
                <a:lnTo>
                  <a:pt x="1335" y="7816"/>
                </a:lnTo>
                <a:lnTo>
                  <a:pt x="858" y="8770"/>
                </a:lnTo>
                <a:lnTo>
                  <a:pt x="477" y="9627"/>
                </a:lnTo>
                <a:lnTo>
                  <a:pt x="286" y="10485"/>
                </a:lnTo>
                <a:lnTo>
                  <a:pt x="96" y="11343"/>
                </a:lnTo>
                <a:lnTo>
                  <a:pt x="0" y="12201"/>
                </a:lnTo>
                <a:lnTo>
                  <a:pt x="0" y="13059"/>
                </a:lnTo>
                <a:lnTo>
                  <a:pt x="191" y="13916"/>
                </a:lnTo>
                <a:lnTo>
                  <a:pt x="382" y="14774"/>
                </a:lnTo>
                <a:lnTo>
                  <a:pt x="763" y="15632"/>
                </a:lnTo>
                <a:lnTo>
                  <a:pt x="1525" y="17157"/>
                </a:lnTo>
                <a:lnTo>
                  <a:pt x="1811" y="18015"/>
                </a:lnTo>
                <a:lnTo>
                  <a:pt x="1907" y="18873"/>
                </a:lnTo>
                <a:lnTo>
                  <a:pt x="1907" y="19731"/>
                </a:lnTo>
                <a:lnTo>
                  <a:pt x="1811" y="20684"/>
                </a:lnTo>
                <a:lnTo>
                  <a:pt x="1335" y="22590"/>
                </a:lnTo>
                <a:lnTo>
                  <a:pt x="23257" y="22590"/>
                </a:lnTo>
                <a:lnTo>
                  <a:pt x="24019" y="21160"/>
                </a:lnTo>
                <a:lnTo>
                  <a:pt x="24496" y="20112"/>
                </a:lnTo>
                <a:lnTo>
                  <a:pt x="24972" y="19063"/>
                </a:lnTo>
                <a:lnTo>
                  <a:pt x="25735" y="16871"/>
                </a:lnTo>
                <a:lnTo>
                  <a:pt x="26021" y="15918"/>
                </a:lnTo>
                <a:lnTo>
                  <a:pt x="26021" y="14965"/>
                </a:lnTo>
                <a:lnTo>
                  <a:pt x="26021" y="14107"/>
                </a:lnTo>
                <a:lnTo>
                  <a:pt x="25735" y="13249"/>
                </a:lnTo>
                <a:lnTo>
                  <a:pt x="25449" y="12391"/>
                </a:lnTo>
                <a:lnTo>
                  <a:pt x="24972" y="11629"/>
                </a:lnTo>
                <a:lnTo>
                  <a:pt x="24401" y="10866"/>
                </a:lnTo>
                <a:lnTo>
                  <a:pt x="23638" y="10199"/>
                </a:lnTo>
                <a:lnTo>
                  <a:pt x="23161" y="9818"/>
                </a:lnTo>
                <a:lnTo>
                  <a:pt x="16966" y="4862"/>
                </a:lnTo>
                <a:lnTo>
                  <a:pt x="14488" y="2860"/>
                </a:lnTo>
                <a:lnTo>
                  <a:pt x="13249" y="2002"/>
                </a:lnTo>
                <a:lnTo>
                  <a:pt x="11914" y="1144"/>
                </a:lnTo>
                <a:lnTo>
                  <a:pt x="10961" y="573"/>
                </a:lnTo>
                <a:lnTo>
                  <a:pt x="10485" y="382"/>
                </a:lnTo>
                <a:lnTo>
                  <a:pt x="9913" y="191"/>
                </a:lnTo>
                <a:lnTo>
                  <a:pt x="90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6"/>
          <p:cNvSpPr/>
          <p:nvPr/>
        </p:nvSpPr>
        <p:spPr>
          <a:xfrm>
            <a:off x="5523533" y="4861377"/>
            <a:ext cx="277600" cy="259788"/>
          </a:xfrm>
          <a:custGeom>
            <a:avLst/>
            <a:gdLst/>
            <a:ahLst/>
            <a:cxnLst/>
            <a:rect l="l" t="t" r="r" b="b"/>
            <a:pathLst>
              <a:path w="8675" h="9628" extrusionOk="0">
                <a:moveTo>
                  <a:pt x="3909" y="0"/>
                </a:moveTo>
                <a:lnTo>
                  <a:pt x="3432" y="96"/>
                </a:lnTo>
                <a:lnTo>
                  <a:pt x="2956" y="286"/>
                </a:lnTo>
                <a:lnTo>
                  <a:pt x="2479" y="572"/>
                </a:lnTo>
                <a:lnTo>
                  <a:pt x="2098" y="858"/>
                </a:lnTo>
                <a:lnTo>
                  <a:pt x="1621" y="1335"/>
                </a:lnTo>
                <a:lnTo>
                  <a:pt x="1240" y="1811"/>
                </a:lnTo>
                <a:lnTo>
                  <a:pt x="763" y="2383"/>
                </a:lnTo>
                <a:lnTo>
                  <a:pt x="573" y="2860"/>
                </a:lnTo>
                <a:lnTo>
                  <a:pt x="287" y="3336"/>
                </a:lnTo>
                <a:lnTo>
                  <a:pt x="191" y="3813"/>
                </a:lnTo>
                <a:lnTo>
                  <a:pt x="96" y="4290"/>
                </a:lnTo>
                <a:lnTo>
                  <a:pt x="1" y="4861"/>
                </a:lnTo>
                <a:lnTo>
                  <a:pt x="1" y="5338"/>
                </a:lnTo>
                <a:lnTo>
                  <a:pt x="191" y="5910"/>
                </a:lnTo>
                <a:lnTo>
                  <a:pt x="287" y="6386"/>
                </a:lnTo>
                <a:lnTo>
                  <a:pt x="763" y="7244"/>
                </a:lnTo>
                <a:lnTo>
                  <a:pt x="1335" y="8007"/>
                </a:lnTo>
                <a:lnTo>
                  <a:pt x="2098" y="8674"/>
                </a:lnTo>
                <a:lnTo>
                  <a:pt x="2860" y="9246"/>
                </a:lnTo>
                <a:lnTo>
                  <a:pt x="3527" y="9532"/>
                </a:lnTo>
                <a:lnTo>
                  <a:pt x="4290" y="9627"/>
                </a:lnTo>
                <a:lnTo>
                  <a:pt x="4957" y="9627"/>
                </a:lnTo>
                <a:lnTo>
                  <a:pt x="5624" y="9436"/>
                </a:lnTo>
                <a:lnTo>
                  <a:pt x="6196" y="9151"/>
                </a:lnTo>
                <a:lnTo>
                  <a:pt x="6673" y="8865"/>
                </a:lnTo>
                <a:lnTo>
                  <a:pt x="7149" y="8579"/>
                </a:lnTo>
                <a:lnTo>
                  <a:pt x="7531" y="8197"/>
                </a:lnTo>
                <a:lnTo>
                  <a:pt x="7817" y="7721"/>
                </a:lnTo>
                <a:lnTo>
                  <a:pt x="8102" y="7244"/>
                </a:lnTo>
                <a:lnTo>
                  <a:pt x="8293" y="6768"/>
                </a:lnTo>
                <a:lnTo>
                  <a:pt x="8484" y="6291"/>
                </a:lnTo>
                <a:lnTo>
                  <a:pt x="8674" y="5147"/>
                </a:lnTo>
                <a:lnTo>
                  <a:pt x="8674" y="4099"/>
                </a:lnTo>
                <a:lnTo>
                  <a:pt x="8579" y="3622"/>
                </a:lnTo>
                <a:lnTo>
                  <a:pt x="8388" y="3146"/>
                </a:lnTo>
                <a:lnTo>
                  <a:pt x="8198" y="2669"/>
                </a:lnTo>
                <a:lnTo>
                  <a:pt x="7912" y="2193"/>
                </a:lnTo>
                <a:lnTo>
                  <a:pt x="7054" y="1239"/>
                </a:lnTo>
                <a:lnTo>
                  <a:pt x="6673" y="858"/>
                </a:lnTo>
                <a:lnTo>
                  <a:pt x="6196" y="572"/>
                </a:lnTo>
                <a:lnTo>
                  <a:pt x="5720" y="286"/>
                </a:lnTo>
                <a:lnTo>
                  <a:pt x="5338" y="96"/>
                </a:lnTo>
                <a:lnTo>
                  <a:pt x="48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6"/>
          <p:cNvSpPr/>
          <p:nvPr/>
        </p:nvSpPr>
        <p:spPr>
          <a:xfrm rot="10800000" flipH="1">
            <a:off x="2147784" y="4618341"/>
            <a:ext cx="146432" cy="118345"/>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6"/>
          <p:cNvSpPr/>
          <p:nvPr/>
        </p:nvSpPr>
        <p:spPr>
          <a:xfrm rot="10800000" flipH="1">
            <a:off x="1607249" y="4780551"/>
            <a:ext cx="143392" cy="110601"/>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6"/>
          <p:cNvSpPr/>
          <p:nvPr/>
        </p:nvSpPr>
        <p:spPr>
          <a:xfrm rot="10800000" flipH="1">
            <a:off x="1875665" y="4687974"/>
            <a:ext cx="143360" cy="105448"/>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6"/>
          <p:cNvSpPr/>
          <p:nvPr/>
        </p:nvSpPr>
        <p:spPr>
          <a:xfrm rot="10800000" flipH="1">
            <a:off x="2302697" y="4889240"/>
            <a:ext cx="149504" cy="97731"/>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6"/>
          <p:cNvSpPr/>
          <p:nvPr/>
        </p:nvSpPr>
        <p:spPr>
          <a:xfrm rot="10800000" flipH="1">
            <a:off x="1880235" y="4949947"/>
            <a:ext cx="134240" cy="115755"/>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6"/>
          <p:cNvSpPr/>
          <p:nvPr/>
        </p:nvSpPr>
        <p:spPr>
          <a:xfrm>
            <a:off x="8671571" y="-100512"/>
            <a:ext cx="231808" cy="236637"/>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6"/>
          <p:cNvSpPr/>
          <p:nvPr/>
        </p:nvSpPr>
        <p:spPr>
          <a:xfrm>
            <a:off x="8980771" y="32251"/>
            <a:ext cx="338592" cy="308626"/>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6"/>
          <p:cNvSpPr/>
          <p:nvPr/>
        </p:nvSpPr>
        <p:spPr>
          <a:xfrm>
            <a:off x="8359292" y="79829"/>
            <a:ext cx="234880" cy="213486"/>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6"/>
          <p:cNvSpPr/>
          <p:nvPr/>
        </p:nvSpPr>
        <p:spPr>
          <a:xfrm>
            <a:off x="7813322" y="-87334"/>
            <a:ext cx="79360" cy="19548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6"/>
          <p:cNvSpPr/>
          <p:nvPr/>
        </p:nvSpPr>
        <p:spPr>
          <a:xfrm>
            <a:off x="561919" y="59283"/>
            <a:ext cx="67104" cy="54019"/>
          </a:xfrm>
          <a:custGeom>
            <a:avLst/>
            <a:gdLst/>
            <a:ahLst/>
            <a:cxnLst/>
            <a:rect l="l" t="t" r="r" b="b"/>
            <a:pathLst>
              <a:path w="2097" h="2002" extrusionOk="0">
                <a:moveTo>
                  <a:pt x="763" y="0"/>
                </a:moveTo>
                <a:lnTo>
                  <a:pt x="477" y="95"/>
                </a:lnTo>
                <a:lnTo>
                  <a:pt x="286" y="286"/>
                </a:lnTo>
                <a:lnTo>
                  <a:pt x="95" y="667"/>
                </a:lnTo>
                <a:lnTo>
                  <a:pt x="0" y="1144"/>
                </a:lnTo>
                <a:lnTo>
                  <a:pt x="0" y="1430"/>
                </a:lnTo>
                <a:lnTo>
                  <a:pt x="286" y="1620"/>
                </a:lnTo>
                <a:lnTo>
                  <a:pt x="858" y="1906"/>
                </a:lnTo>
                <a:lnTo>
                  <a:pt x="1334" y="2002"/>
                </a:lnTo>
                <a:lnTo>
                  <a:pt x="1811" y="1906"/>
                </a:lnTo>
                <a:lnTo>
                  <a:pt x="2097" y="1811"/>
                </a:lnTo>
                <a:lnTo>
                  <a:pt x="2097" y="1525"/>
                </a:lnTo>
                <a:lnTo>
                  <a:pt x="2097" y="858"/>
                </a:lnTo>
                <a:lnTo>
                  <a:pt x="2002" y="572"/>
                </a:lnTo>
                <a:lnTo>
                  <a:pt x="1906" y="381"/>
                </a:lnTo>
                <a:lnTo>
                  <a:pt x="1716" y="286"/>
                </a:lnTo>
                <a:lnTo>
                  <a:pt x="1239"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6"/>
          <p:cNvSpPr/>
          <p:nvPr/>
        </p:nvSpPr>
        <p:spPr>
          <a:xfrm>
            <a:off x="8112997" y="74687"/>
            <a:ext cx="100704" cy="77197"/>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6"/>
          <p:cNvSpPr/>
          <p:nvPr/>
        </p:nvSpPr>
        <p:spPr>
          <a:xfrm>
            <a:off x="6489611" y="-290490"/>
            <a:ext cx="155584" cy="12603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6"/>
          <p:cNvSpPr/>
          <p:nvPr/>
        </p:nvSpPr>
        <p:spPr>
          <a:xfrm>
            <a:off x="5666091" y="-143894"/>
            <a:ext cx="149472" cy="113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6"/>
          <p:cNvSpPr/>
          <p:nvPr/>
        </p:nvSpPr>
        <p:spPr>
          <a:xfrm>
            <a:off x="6022955" y="229005"/>
            <a:ext cx="149472" cy="100321"/>
          </a:xfrm>
          <a:custGeom>
            <a:avLst/>
            <a:gdLst/>
            <a:ahLst/>
            <a:cxnLst/>
            <a:rect l="l" t="t" r="r" b="b"/>
            <a:pathLst>
              <a:path w="4671" h="3718" extrusionOk="0">
                <a:moveTo>
                  <a:pt x="4099" y="1"/>
                </a:moveTo>
                <a:lnTo>
                  <a:pt x="3908" y="287"/>
                </a:lnTo>
                <a:lnTo>
                  <a:pt x="3908" y="477"/>
                </a:lnTo>
                <a:lnTo>
                  <a:pt x="3717" y="1430"/>
                </a:lnTo>
                <a:lnTo>
                  <a:pt x="3717" y="1907"/>
                </a:lnTo>
                <a:lnTo>
                  <a:pt x="3717" y="2002"/>
                </a:lnTo>
                <a:lnTo>
                  <a:pt x="3622" y="2288"/>
                </a:lnTo>
                <a:lnTo>
                  <a:pt x="3527" y="2574"/>
                </a:lnTo>
                <a:lnTo>
                  <a:pt x="3146" y="2574"/>
                </a:lnTo>
                <a:lnTo>
                  <a:pt x="2574" y="2193"/>
                </a:lnTo>
                <a:lnTo>
                  <a:pt x="2002" y="1716"/>
                </a:lnTo>
                <a:lnTo>
                  <a:pt x="1430" y="1049"/>
                </a:lnTo>
                <a:lnTo>
                  <a:pt x="763" y="668"/>
                </a:lnTo>
                <a:lnTo>
                  <a:pt x="477" y="572"/>
                </a:lnTo>
                <a:lnTo>
                  <a:pt x="191" y="668"/>
                </a:lnTo>
                <a:lnTo>
                  <a:pt x="0" y="858"/>
                </a:lnTo>
                <a:lnTo>
                  <a:pt x="0" y="1049"/>
                </a:lnTo>
                <a:lnTo>
                  <a:pt x="95" y="1240"/>
                </a:lnTo>
                <a:lnTo>
                  <a:pt x="381" y="1430"/>
                </a:lnTo>
                <a:lnTo>
                  <a:pt x="763" y="1716"/>
                </a:lnTo>
                <a:lnTo>
                  <a:pt x="1144" y="2098"/>
                </a:lnTo>
                <a:lnTo>
                  <a:pt x="1620" y="2574"/>
                </a:lnTo>
                <a:lnTo>
                  <a:pt x="2192" y="2955"/>
                </a:lnTo>
                <a:lnTo>
                  <a:pt x="3336" y="3623"/>
                </a:lnTo>
                <a:lnTo>
                  <a:pt x="3431" y="3718"/>
                </a:lnTo>
                <a:lnTo>
                  <a:pt x="4003" y="3718"/>
                </a:lnTo>
                <a:lnTo>
                  <a:pt x="4194" y="3432"/>
                </a:lnTo>
                <a:lnTo>
                  <a:pt x="4289" y="3241"/>
                </a:lnTo>
                <a:lnTo>
                  <a:pt x="4480" y="2574"/>
                </a:lnTo>
                <a:lnTo>
                  <a:pt x="4480" y="2098"/>
                </a:lnTo>
                <a:lnTo>
                  <a:pt x="4671" y="763"/>
                </a:lnTo>
                <a:lnTo>
                  <a:pt x="4671" y="572"/>
                </a:lnTo>
                <a:lnTo>
                  <a:pt x="4671" y="382"/>
                </a:lnTo>
                <a:lnTo>
                  <a:pt x="4575" y="96"/>
                </a:lnTo>
                <a:lnTo>
                  <a:pt x="448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6"/>
          <p:cNvSpPr/>
          <p:nvPr/>
        </p:nvSpPr>
        <p:spPr>
          <a:xfrm>
            <a:off x="6288299" y="167296"/>
            <a:ext cx="170816" cy="100321"/>
          </a:xfrm>
          <a:custGeom>
            <a:avLst/>
            <a:gdLst/>
            <a:ahLst/>
            <a:cxnLst/>
            <a:rect l="l" t="t" r="r" b="b"/>
            <a:pathLst>
              <a:path w="5338" h="3718" extrusionOk="0">
                <a:moveTo>
                  <a:pt x="4766" y="0"/>
                </a:moveTo>
                <a:lnTo>
                  <a:pt x="4671" y="95"/>
                </a:lnTo>
                <a:lnTo>
                  <a:pt x="4385" y="572"/>
                </a:lnTo>
                <a:lnTo>
                  <a:pt x="3908" y="1620"/>
                </a:lnTo>
                <a:lnTo>
                  <a:pt x="3718" y="2192"/>
                </a:lnTo>
                <a:lnTo>
                  <a:pt x="3622" y="2383"/>
                </a:lnTo>
                <a:lnTo>
                  <a:pt x="3432" y="2574"/>
                </a:lnTo>
                <a:lnTo>
                  <a:pt x="3241" y="2669"/>
                </a:lnTo>
                <a:lnTo>
                  <a:pt x="3146" y="2669"/>
                </a:lnTo>
                <a:lnTo>
                  <a:pt x="2955" y="2574"/>
                </a:lnTo>
                <a:lnTo>
                  <a:pt x="2765" y="2383"/>
                </a:lnTo>
                <a:lnTo>
                  <a:pt x="2479" y="2097"/>
                </a:lnTo>
                <a:lnTo>
                  <a:pt x="1525" y="1239"/>
                </a:lnTo>
                <a:lnTo>
                  <a:pt x="763" y="667"/>
                </a:lnTo>
                <a:lnTo>
                  <a:pt x="382" y="572"/>
                </a:lnTo>
                <a:lnTo>
                  <a:pt x="191" y="667"/>
                </a:lnTo>
                <a:lnTo>
                  <a:pt x="0" y="858"/>
                </a:lnTo>
                <a:lnTo>
                  <a:pt x="0" y="1049"/>
                </a:lnTo>
                <a:lnTo>
                  <a:pt x="96" y="1239"/>
                </a:lnTo>
                <a:lnTo>
                  <a:pt x="286" y="1430"/>
                </a:lnTo>
                <a:lnTo>
                  <a:pt x="1430" y="2288"/>
                </a:lnTo>
                <a:lnTo>
                  <a:pt x="2288" y="3050"/>
                </a:lnTo>
                <a:lnTo>
                  <a:pt x="2383" y="3145"/>
                </a:lnTo>
                <a:lnTo>
                  <a:pt x="3050" y="3622"/>
                </a:lnTo>
                <a:lnTo>
                  <a:pt x="3432" y="3717"/>
                </a:lnTo>
                <a:lnTo>
                  <a:pt x="3813" y="3527"/>
                </a:lnTo>
                <a:lnTo>
                  <a:pt x="4004" y="3336"/>
                </a:lnTo>
                <a:lnTo>
                  <a:pt x="4194" y="2955"/>
                </a:lnTo>
                <a:lnTo>
                  <a:pt x="5052" y="1049"/>
                </a:lnTo>
                <a:lnTo>
                  <a:pt x="5243" y="572"/>
                </a:lnTo>
                <a:lnTo>
                  <a:pt x="5338" y="286"/>
                </a:lnTo>
                <a:lnTo>
                  <a:pt x="5243" y="191"/>
                </a:lnTo>
                <a:lnTo>
                  <a:pt x="514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6"/>
          <p:cNvSpPr/>
          <p:nvPr/>
        </p:nvSpPr>
        <p:spPr>
          <a:xfrm>
            <a:off x="6236459" y="-241624"/>
            <a:ext cx="143360" cy="110601"/>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6"/>
          <p:cNvSpPr/>
          <p:nvPr/>
        </p:nvSpPr>
        <p:spPr>
          <a:xfrm>
            <a:off x="5952779" y="-192759"/>
            <a:ext cx="143392" cy="10803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6"/>
          <p:cNvSpPr/>
          <p:nvPr/>
        </p:nvSpPr>
        <p:spPr>
          <a:xfrm>
            <a:off x="5565451" y="87562"/>
            <a:ext cx="146432" cy="97758"/>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6"/>
          <p:cNvSpPr/>
          <p:nvPr/>
        </p:nvSpPr>
        <p:spPr>
          <a:xfrm>
            <a:off x="6117483" y="15546"/>
            <a:ext cx="143392" cy="92604"/>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6"/>
          <p:cNvSpPr/>
          <p:nvPr/>
        </p:nvSpPr>
        <p:spPr>
          <a:xfrm>
            <a:off x="5867403" y="54131"/>
            <a:ext cx="137280" cy="84887"/>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6"/>
          <p:cNvSpPr/>
          <p:nvPr/>
        </p:nvSpPr>
        <p:spPr>
          <a:xfrm>
            <a:off x="6413355" y="-33319"/>
            <a:ext cx="134240" cy="87477"/>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6"/>
          <p:cNvSpPr/>
          <p:nvPr/>
        </p:nvSpPr>
        <p:spPr>
          <a:xfrm>
            <a:off x="6666507" y="-84748"/>
            <a:ext cx="128128" cy="74607"/>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6"/>
          <p:cNvSpPr/>
          <p:nvPr/>
        </p:nvSpPr>
        <p:spPr>
          <a:xfrm rot="10800000">
            <a:off x="7521315" y="4646293"/>
            <a:ext cx="149472" cy="115755"/>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6"/>
          <p:cNvSpPr/>
          <p:nvPr/>
        </p:nvSpPr>
        <p:spPr>
          <a:xfrm rot="10800000">
            <a:off x="8091651" y="4551126"/>
            <a:ext cx="143392" cy="110628"/>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6"/>
          <p:cNvSpPr/>
          <p:nvPr/>
        </p:nvSpPr>
        <p:spPr>
          <a:xfrm rot="10800000">
            <a:off x="7811043" y="4597428"/>
            <a:ext cx="143392" cy="110628"/>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6"/>
          <p:cNvSpPr/>
          <p:nvPr/>
        </p:nvSpPr>
        <p:spPr>
          <a:xfrm rot="10800000">
            <a:off x="7972707" y="4808323"/>
            <a:ext cx="146432" cy="92604"/>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6"/>
          <p:cNvSpPr/>
          <p:nvPr/>
        </p:nvSpPr>
        <p:spPr>
          <a:xfrm rot="10800000">
            <a:off x="7722595" y="4846908"/>
            <a:ext cx="137280" cy="84887"/>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6"/>
          <p:cNvSpPr/>
          <p:nvPr/>
        </p:nvSpPr>
        <p:spPr>
          <a:xfrm>
            <a:off x="3561579" y="-287927"/>
            <a:ext cx="244032" cy="108038"/>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6"/>
          <p:cNvSpPr/>
          <p:nvPr/>
        </p:nvSpPr>
        <p:spPr>
          <a:xfrm>
            <a:off x="3811659" y="185293"/>
            <a:ext cx="240992" cy="105475"/>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6"/>
          <p:cNvSpPr/>
          <p:nvPr/>
        </p:nvSpPr>
        <p:spPr>
          <a:xfrm>
            <a:off x="4641291" y="-64187"/>
            <a:ext cx="268416" cy="11062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6"/>
          <p:cNvSpPr/>
          <p:nvPr/>
        </p:nvSpPr>
        <p:spPr>
          <a:xfrm>
            <a:off x="4446091" y="-257058"/>
            <a:ext cx="225728" cy="95167"/>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6"/>
          <p:cNvSpPr/>
          <p:nvPr/>
        </p:nvSpPr>
        <p:spPr>
          <a:xfrm>
            <a:off x="3213755" y="-31699"/>
            <a:ext cx="244032" cy="92604"/>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6"/>
          <p:cNvSpPr/>
          <p:nvPr/>
        </p:nvSpPr>
        <p:spPr>
          <a:xfrm>
            <a:off x="4034315" y="-205630"/>
            <a:ext cx="213536" cy="92604"/>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6"/>
          <p:cNvSpPr/>
          <p:nvPr/>
        </p:nvSpPr>
        <p:spPr>
          <a:xfrm>
            <a:off x="4192939" y="2702"/>
            <a:ext cx="228768" cy="90014"/>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6"/>
          <p:cNvSpPr/>
          <p:nvPr/>
        </p:nvSpPr>
        <p:spPr>
          <a:xfrm>
            <a:off x="3729323" y="-66751"/>
            <a:ext cx="213536" cy="90041"/>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6"/>
          <p:cNvSpPr/>
          <p:nvPr/>
        </p:nvSpPr>
        <p:spPr>
          <a:xfrm>
            <a:off x="4089150" y="4867477"/>
            <a:ext cx="213536" cy="9519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6"/>
          <p:cNvSpPr/>
          <p:nvPr/>
        </p:nvSpPr>
        <p:spPr>
          <a:xfrm>
            <a:off x="4449278" y="4760143"/>
            <a:ext cx="216576" cy="82324"/>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6"/>
          <p:cNvSpPr/>
          <p:nvPr/>
        </p:nvSpPr>
        <p:spPr>
          <a:xfrm>
            <a:off x="3759742" y="4705473"/>
            <a:ext cx="204384" cy="79733"/>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6"/>
          <p:cNvSpPr/>
          <p:nvPr/>
        </p:nvSpPr>
        <p:spPr>
          <a:xfrm>
            <a:off x="4186750" y="4646301"/>
            <a:ext cx="189152" cy="7976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6"/>
          <p:cNvSpPr/>
          <p:nvPr/>
        </p:nvSpPr>
        <p:spPr>
          <a:xfrm rot="1137859">
            <a:off x="5940524" y="-1064404"/>
            <a:ext cx="1775281" cy="115477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6"/>
          <p:cNvSpPr/>
          <p:nvPr/>
        </p:nvSpPr>
        <p:spPr>
          <a:xfrm>
            <a:off x="188214" y="-120743"/>
            <a:ext cx="225728" cy="198052"/>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6"/>
          <p:cNvSpPr/>
          <p:nvPr/>
        </p:nvSpPr>
        <p:spPr>
          <a:xfrm>
            <a:off x="8454676" y="4709651"/>
            <a:ext cx="575751" cy="411520"/>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6"/>
          <p:cNvSpPr/>
          <p:nvPr/>
        </p:nvSpPr>
        <p:spPr>
          <a:xfrm>
            <a:off x="776969" y="45309"/>
            <a:ext cx="295904" cy="257197"/>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3"/>
        <p:cNvGrpSpPr/>
        <p:nvPr/>
      </p:nvGrpSpPr>
      <p:grpSpPr>
        <a:xfrm>
          <a:off x="0" y="0"/>
          <a:ext cx="0" cy="0"/>
          <a:chOff x="0" y="0"/>
          <a:chExt cx="0" cy="0"/>
        </a:xfrm>
      </p:grpSpPr>
      <p:sp>
        <p:nvSpPr>
          <p:cNvPr id="264" name="Google Shape;264;p7"/>
          <p:cNvSpPr/>
          <p:nvPr/>
        </p:nvSpPr>
        <p:spPr>
          <a:xfrm rot="10800000">
            <a:off x="1233948" y="768309"/>
            <a:ext cx="1201951" cy="153146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7"/>
          <p:cNvSpPr/>
          <p:nvPr/>
        </p:nvSpPr>
        <p:spPr>
          <a:xfrm rot="10800000" flipH="1">
            <a:off x="7319733" y="4627619"/>
            <a:ext cx="283680" cy="732032"/>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6" name="Google Shape;266;p7"/>
          <p:cNvGrpSpPr/>
          <p:nvPr/>
        </p:nvGrpSpPr>
        <p:grpSpPr>
          <a:xfrm flipH="1">
            <a:off x="-91277" y="4057044"/>
            <a:ext cx="9283016" cy="1548631"/>
            <a:chOff x="72478" y="3719343"/>
            <a:chExt cx="9127843" cy="1434183"/>
          </a:xfrm>
        </p:grpSpPr>
        <p:sp>
          <p:nvSpPr>
            <p:cNvPr id="267" name="Google Shape;267;p7"/>
            <p:cNvSpPr/>
            <p:nvPr/>
          </p:nvSpPr>
          <p:spPr>
            <a:xfrm rot="10800000" flipH="1">
              <a:off x="8751166" y="3719343"/>
              <a:ext cx="449155" cy="1145774"/>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7"/>
            <p:cNvSpPr/>
            <p:nvPr/>
          </p:nvSpPr>
          <p:spPr>
            <a:xfrm rot="10800000" flipH="1">
              <a:off x="72478" y="4495394"/>
              <a:ext cx="296413" cy="305548"/>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7"/>
            <p:cNvSpPr/>
            <p:nvPr/>
          </p:nvSpPr>
          <p:spPr>
            <a:xfrm rot="10800000" flipH="1">
              <a:off x="492672" y="4128752"/>
              <a:ext cx="840226" cy="1008290"/>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7"/>
            <p:cNvSpPr/>
            <p:nvPr/>
          </p:nvSpPr>
          <p:spPr>
            <a:xfrm rot="10800000" flipH="1">
              <a:off x="2234209" y="4394579"/>
              <a:ext cx="281090" cy="302503"/>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7"/>
            <p:cNvSpPr/>
            <p:nvPr/>
          </p:nvSpPr>
          <p:spPr>
            <a:xfrm rot="10800000" flipH="1">
              <a:off x="2795057" y="4440990"/>
              <a:ext cx="33658" cy="48916"/>
            </a:xfrm>
            <a:custGeom>
              <a:avLst/>
              <a:gdLst/>
              <a:ahLst/>
              <a:cxnLst/>
              <a:rect l="l" t="t" r="r" b="b"/>
              <a:pathLst>
                <a:path w="1050" h="1526" extrusionOk="0">
                  <a:moveTo>
                    <a:pt x="287" y="1"/>
                  </a:moveTo>
                  <a:lnTo>
                    <a:pt x="96" y="96"/>
                  </a:lnTo>
                  <a:lnTo>
                    <a:pt x="1" y="287"/>
                  </a:lnTo>
                  <a:lnTo>
                    <a:pt x="1" y="668"/>
                  </a:lnTo>
                  <a:lnTo>
                    <a:pt x="96" y="763"/>
                  </a:lnTo>
                  <a:lnTo>
                    <a:pt x="287" y="1335"/>
                  </a:lnTo>
                  <a:lnTo>
                    <a:pt x="382" y="1526"/>
                  </a:lnTo>
                  <a:lnTo>
                    <a:pt x="477" y="1526"/>
                  </a:lnTo>
                  <a:lnTo>
                    <a:pt x="572" y="1430"/>
                  </a:lnTo>
                  <a:lnTo>
                    <a:pt x="954" y="858"/>
                  </a:lnTo>
                  <a:lnTo>
                    <a:pt x="1049" y="668"/>
                  </a:lnTo>
                  <a:lnTo>
                    <a:pt x="1049" y="477"/>
                  </a:lnTo>
                  <a:lnTo>
                    <a:pt x="1049" y="382"/>
                  </a:lnTo>
                  <a:lnTo>
                    <a:pt x="858" y="287"/>
                  </a:lnTo>
                  <a:lnTo>
                    <a:pt x="382" y="96"/>
                  </a:lnTo>
                  <a:lnTo>
                    <a:pt x="2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7"/>
            <p:cNvSpPr/>
            <p:nvPr/>
          </p:nvSpPr>
          <p:spPr>
            <a:xfrm>
              <a:off x="4808808" y="4406816"/>
              <a:ext cx="284168" cy="733290"/>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7"/>
            <p:cNvSpPr/>
            <p:nvPr/>
          </p:nvSpPr>
          <p:spPr>
            <a:xfrm rot="10800000" flipH="1">
              <a:off x="8309689" y="4341095"/>
              <a:ext cx="232206" cy="281122"/>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7"/>
            <p:cNvSpPr/>
            <p:nvPr/>
          </p:nvSpPr>
          <p:spPr>
            <a:xfrm rot="10800000" flipH="1">
              <a:off x="7831529" y="4504561"/>
              <a:ext cx="235284" cy="253619"/>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7"/>
            <p:cNvSpPr/>
            <p:nvPr/>
          </p:nvSpPr>
          <p:spPr>
            <a:xfrm rot="10800000" flipH="1">
              <a:off x="7055468" y="4587038"/>
              <a:ext cx="131426" cy="119213"/>
            </a:xfrm>
            <a:custGeom>
              <a:avLst/>
              <a:gdLst/>
              <a:ahLst/>
              <a:cxnLst/>
              <a:rect l="l" t="t" r="r" b="b"/>
              <a:pathLst>
                <a:path w="4100" h="3719" extrusionOk="0">
                  <a:moveTo>
                    <a:pt x="1049" y="1"/>
                  </a:moveTo>
                  <a:lnTo>
                    <a:pt x="859" y="96"/>
                  </a:lnTo>
                  <a:lnTo>
                    <a:pt x="668" y="192"/>
                  </a:lnTo>
                  <a:lnTo>
                    <a:pt x="477" y="478"/>
                  </a:lnTo>
                  <a:lnTo>
                    <a:pt x="192" y="1335"/>
                  </a:lnTo>
                  <a:lnTo>
                    <a:pt x="1" y="2098"/>
                  </a:lnTo>
                  <a:lnTo>
                    <a:pt x="1" y="2479"/>
                  </a:lnTo>
                  <a:lnTo>
                    <a:pt x="1" y="2765"/>
                  </a:lnTo>
                  <a:lnTo>
                    <a:pt x="192" y="2956"/>
                  </a:lnTo>
                  <a:lnTo>
                    <a:pt x="477" y="3146"/>
                  </a:lnTo>
                  <a:lnTo>
                    <a:pt x="1049" y="3337"/>
                  </a:lnTo>
                  <a:lnTo>
                    <a:pt x="1621" y="3623"/>
                  </a:lnTo>
                  <a:lnTo>
                    <a:pt x="2098" y="3718"/>
                  </a:lnTo>
                  <a:lnTo>
                    <a:pt x="3528" y="3718"/>
                  </a:lnTo>
                  <a:lnTo>
                    <a:pt x="3813" y="3623"/>
                  </a:lnTo>
                  <a:lnTo>
                    <a:pt x="4004" y="3432"/>
                  </a:lnTo>
                  <a:lnTo>
                    <a:pt x="4099" y="3242"/>
                  </a:lnTo>
                  <a:lnTo>
                    <a:pt x="4099" y="2956"/>
                  </a:lnTo>
                  <a:lnTo>
                    <a:pt x="4004" y="1526"/>
                  </a:lnTo>
                  <a:lnTo>
                    <a:pt x="3813" y="1049"/>
                  </a:lnTo>
                  <a:lnTo>
                    <a:pt x="3623" y="668"/>
                  </a:lnTo>
                  <a:lnTo>
                    <a:pt x="3337" y="478"/>
                  </a:lnTo>
                  <a:lnTo>
                    <a:pt x="2384" y="192"/>
                  </a:lnTo>
                  <a:lnTo>
                    <a:pt x="133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7"/>
            <p:cNvSpPr/>
            <p:nvPr/>
          </p:nvSpPr>
          <p:spPr>
            <a:xfrm rot="10800000" flipH="1">
              <a:off x="8599139" y="4554610"/>
              <a:ext cx="94755" cy="64206"/>
            </a:xfrm>
            <a:custGeom>
              <a:avLst/>
              <a:gdLst/>
              <a:ahLst/>
              <a:cxnLst/>
              <a:rect l="l" t="t" r="r" b="b"/>
              <a:pathLst>
                <a:path w="2956" h="2003" extrusionOk="0">
                  <a:moveTo>
                    <a:pt x="287" y="1"/>
                  </a:moveTo>
                  <a:lnTo>
                    <a:pt x="191" y="96"/>
                  </a:lnTo>
                  <a:lnTo>
                    <a:pt x="1" y="191"/>
                  </a:lnTo>
                  <a:lnTo>
                    <a:pt x="96" y="382"/>
                  </a:lnTo>
                  <a:lnTo>
                    <a:pt x="96" y="477"/>
                  </a:lnTo>
                  <a:lnTo>
                    <a:pt x="954" y="1621"/>
                  </a:lnTo>
                  <a:lnTo>
                    <a:pt x="1240" y="1907"/>
                  </a:lnTo>
                  <a:lnTo>
                    <a:pt x="1526" y="2002"/>
                  </a:lnTo>
                  <a:lnTo>
                    <a:pt x="1812" y="1907"/>
                  </a:lnTo>
                  <a:lnTo>
                    <a:pt x="2098" y="1716"/>
                  </a:lnTo>
                  <a:lnTo>
                    <a:pt x="2765" y="1049"/>
                  </a:lnTo>
                  <a:lnTo>
                    <a:pt x="2860" y="954"/>
                  </a:lnTo>
                  <a:lnTo>
                    <a:pt x="2955" y="668"/>
                  </a:lnTo>
                  <a:lnTo>
                    <a:pt x="2955" y="477"/>
                  </a:lnTo>
                  <a:lnTo>
                    <a:pt x="2860" y="287"/>
                  </a:lnTo>
                  <a:lnTo>
                    <a:pt x="2574" y="191"/>
                  </a:lnTo>
                  <a:lnTo>
                    <a:pt x="2288" y="96"/>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7"/>
            <p:cNvSpPr/>
            <p:nvPr/>
          </p:nvSpPr>
          <p:spPr>
            <a:xfrm rot="10800000" flipH="1">
              <a:off x="7475509" y="4596205"/>
              <a:ext cx="100877" cy="91709"/>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7"/>
            <p:cNvSpPr/>
            <p:nvPr/>
          </p:nvSpPr>
          <p:spPr>
            <a:xfrm flipH="1">
              <a:off x="5514257" y="4415977"/>
              <a:ext cx="155851" cy="149729"/>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7"/>
            <p:cNvSpPr/>
            <p:nvPr/>
          </p:nvSpPr>
          <p:spPr>
            <a:xfrm flipH="1">
              <a:off x="6345325" y="4590134"/>
              <a:ext cx="149729" cy="134439"/>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7"/>
            <p:cNvSpPr/>
            <p:nvPr/>
          </p:nvSpPr>
          <p:spPr>
            <a:xfrm flipH="1">
              <a:off x="5780092" y="4474029"/>
              <a:ext cx="143606" cy="131393"/>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7"/>
            <p:cNvSpPr/>
            <p:nvPr/>
          </p:nvSpPr>
          <p:spPr>
            <a:xfrm flipH="1">
              <a:off x="5966462" y="4269324"/>
              <a:ext cx="152774" cy="116135"/>
            </a:xfrm>
            <a:custGeom>
              <a:avLst/>
              <a:gdLst/>
              <a:ahLst/>
              <a:cxnLst/>
              <a:rect l="l" t="t" r="r" b="b"/>
              <a:pathLst>
                <a:path w="4766" h="3623" extrusionOk="0">
                  <a:moveTo>
                    <a:pt x="4384" y="0"/>
                  </a:moveTo>
                  <a:lnTo>
                    <a:pt x="4194" y="96"/>
                  </a:lnTo>
                  <a:lnTo>
                    <a:pt x="4003" y="286"/>
                  </a:lnTo>
                  <a:lnTo>
                    <a:pt x="4003" y="381"/>
                  </a:lnTo>
                  <a:lnTo>
                    <a:pt x="3908" y="667"/>
                  </a:lnTo>
                  <a:lnTo>
                    <a:pt x="3717" y="1239"/>
                  </a:lnTo>
                  <a:lnTo>
                    <a:pt x="3431" y="2288"/>
                  </a:lnTo>
                  <a:lnTo>
                    <a:pt x="3241" y="2478"/>
                  </a:lnTo>
                  <a:lnTo>
                    <a:pt x="3145" y="2574"/>
                  </a:lnTo>
                  <a:lnTo>
                    <a:pt x="2859" y="2478"/>
                  </a:lnTo>
                  <a:lnTo>
                    <a:pt x="2478" y="2192"/>
                  </a:lnTo>
                  <a:lnTo>
                    <a:pt x="2097" y="1907"/>
                  </a:lnTo>
                  <a:lnTo>
                    <a:pt x="858" y="1049"/>
                  </a:lnTo>
                  <a:lnTo>
                    <a:pt x="477" y="858"/>
                  </a:lnTo>
                  <a:lnTo>
                    <a:pt x="381" y="953"/>
                  </a:lnTo>
                  <a:lnTo>
                    <a:pt x="191" y="953"/>
                  </a:lnTo>
                  <a:lnTo>
                    <a:pt x="95" y="1144"/>
                  </a:lnTo>
                  <a:lnTo>
                    <a:pt x="0" y="1430"/>
                  </a:lnTo>
                  <a:lnTo>
                    <a:pt x="191" y="1621"/>
                  </a:lnTo>
                  <a:lnTo>
                    <a:pt x="477" y="1811"/>
                  </a:lnTo>
                  <a:lnTo>
                    <a:pt x="1144" y="2288"/>
                  </a:lnTo>
                  <a:lnTo>
                    <a:pt x="2288" y="3050"/>
                  </a:lnTo>
                  <a:lnTo>
                    <a:pt x="3050" y="3527"/>
                  </a:lnTo>
                  <a:lnTo>
                    <a:pt x="3431" y="3622"/>
                  </a:lnTo>
                  <a:lnTo>
                    <a:pt x="3622" y="3622"/>
                  </a:lnTo>
                  <a:lnTo>
                    <a:pt x="3717" y="3527"/>
                  </a:lnTo>
                  <a:lnTo>
                    <a:pt x="3908" y="3336"/>
                  </a:lnTo>
                  <a:lnTo>
                    <a:pt x="4099" y="3050"/>
                  </a:lnTo>
                  <a:lnTo>
                    <a:pt x="4194" y="2478"/>
                  </a:lnTo>
                  <a:lnTo>
                    <a:pt x="4575" y="1335"/>
                  </a:lnTo>
                  <a:lnTo>
                    <a:pt x="4670" y="667"/>
                  </a:lnTo>
                  <a:lnTo>
                    <a:pt x="4766" y="381"/>
                  </a:lnTo>
                  <a:lnTo>
                    <a:pt x="4670" y="96"/>
                  </a:lnTo>
                  <a:lnTo>
                    <a:pt x="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7"/>
            <p:cNvSpPr/>
            <p:nvPr/>
          </p:nvSpPr>
          <p:spPr>
            <a:xfrm flipH="1">
              <a:off x="5899242" y="4779549"/>
              <a:ext cx="143638" cy="110013"/>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7"/>
            <p:cNvSpPr/>
            <p:nvPr/>
          </p:nvSpPr>
          <p:spPr>
            <a:xfrm flipH="1">
              <a:off x="5612025" y="4721497"/>
              <a:ext cx="134471" cy="103922"/>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7"/>
            <p:cNvSpPr/>
            <p:nvPr/>
          </p:nvSpPr>
          <p:spPr>
            <a:xfrm rot="10571066" flipH="1">
              <a:off x="2981518" y="4645560"/>
              <a:ext cx="244383" cy="128390"/>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7"/>
            <p:cNvSpPr/>
            <p:nvPr/>
          </p:nvSpPr>
          <p:spPr>
            <a:xfrm rot="10571066" flipH="1">
              <a:off x="3412832" y="4426856"/>
              <a:ext cx="241339" cy="125343"/>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7"/>
            <p:cNvSpPr/>
            <p:nvPr/>
          </p:nvSpPr>
          <p:spPr>
            <a:xfrm rot="10571066" flipH="1">
              <a:off x="4263788" y="4589624"/>
              <a:ext cx="268802" cy="13146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7"/>
            <p:cNvSpPr/>
            <p:nvPr/>
          </p:nvSpPr>
          <p:spPr>
            <a:xfrm rot="10571066" flipH="1">
              <a:off x="3810785" y="4566015"/>
              <a:ext cx="229097" cy="106970"/>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7"/>
            <p:cNvSpPr/>
            <p:nvPr/>
          </p:nvSpPr>
          <p:spPr>
            <a:xfrm rot="10571066" flipH="1">
              <a:off x="4093374" y="4360832"/>
              <a:ext cx="204678" cy="125343"/>
            </a:xfrm>
            <a:custGeom>
              <a:avLst/>
              <a:gdLst/>
              <a:ahLst/>
              <a:cxnLst/>
              <a:rect l="l" t="t" r="r" b="b"/>
              <a:pathLst>
                <a:path w="6387" h="3909" extrusionOk="0">
                  <a:moveTo>
                    <a:pt x="1525" y="0"/>
                  </a:moveTo>
                  <a:lnTo>
                    <a:pt x="1430" y="96"/>
                  </a:lnTo>
                  <a:lnTo>
                    <a:pt x="1335" y="286"/>
                  </a:lnTo>
                  <a:lnTo>
                    <a:pt x="1335" y="477"/>
                  </a:lnTo>
                  <a:lnTo>
                    <a:pt x="1335" y="572"/>
                  </a:lnTo>
                  <a:lnTo>
                    <a:pt x="1335" y="668"/>
                  </a:lnTo>
                  <a:lnTo>
                    <a:pt x="1239" y="668"/>
                  </a:lnTo>
                  <a:lnTo>
                    <a:pt x="858" y="763"/>
                  </a:lnTo>
                  <a:lnTo>
                    <a:pt x="667" y="763"/>
                  </a:lnTo>
                  <a:lnTo>
                    <a:pt x="477" y="858"/>
                  </a:lnTo>
                  <a:lnTo>
                    <a:pt x="191" y="1049"/>
                  </a:lnTo>
                  <a:lnTo>
                    <a:pt x="0" y="1240"/>
                  </a:lnTo>
                  <a:lnTo>
                    <a:pt x="0" y="1430"/>
                  </a:lnTo>
                  <a:lnTo>
                    <a:pt x="95" y="1621"/>
                  </a:lnTo>
                  <a:lnTo>
                    <a:pt x="286" y="1811"/>
                  </a:lnTo>
                  <a:lnTo>
                    <a:pt x="477" y="1811"/>
                  </a:lnTo>
                  <a:lnTo>
                    <a:pt x="572" y="1907"/>
                  </a:lnTo>
                  <a:lnTo>
                    <a:pt x="572" y="2002"/>
                  </a:lnTo>
                  <a:lnTo>
                    <a:pt x="572" y="2097"/>
                  </a:lnTo>
                  <a:lnTo>
                    <a:pt x="572" y="2288"/>
                  </a:lnTo>
                  <a:lnTo>
                    <a:pt x="858" y="2479"/>
                  </a:lnTo>
                  <a:lnTo>
                    <a:pt x="953" y="2574"/>
                  </a:lnTo>
                  <a:lnTo>
                    <a:pt x="953" y="2669"/>
                  </a:lnTo>
                  <a:lnTo>
                    <a:pt x="953" y="2955"/>
                  </a:lnTo>
                  <a:lnTo>
                    <a:pt x="1144" y="3146"/>
                  </a:lnTo>
                  <a:lnTo>
                    <a:pt x="1335" y="3146"/>
                  </a:lnTo>
                  <a:lnTo>
                    <a:pt x="1716" y="3241"/>
                  </a:lnTo>
                  <a:lnTo>
                    <a:pt x="1811" y="3336"/>
                  </a:lnTo>
                  <a:lnTo>
                    <a:pt x="1811" y="3432"/>
                  </a:lnTo>
                  <a:lnTo>
                    <a:pt x="1906" y="3718"/>
                  </a:lnTo>
                  <a:lnTo>
                    <a:pt x="2097" y="3813"/>
                  </a:lnTo>
                  <a:lnTo>
                    <a:pt x="2383" y="3908"/>
                  </a:lnTo>
                  <a:lnTo>
                    <a:pt x="2669" y="3813"/>
                  </a:lnTo>
                  <a:lnTo>
                    <a:pt x="2955" y="3718"/>
                  </a:lnTo>
                  <a:lnTo>
                    <a:pt x="4385" y="3718"/>
                  </a:lnTo>
                  <a:lnTo>
                    <a:pt x="4766" y="3622"/>
                  </a:lnTo>
                  <a:lnTo>
                    <a:pt x="4861" y="3527"/>
                  </a:lnTo>
                  <a:lnTo>
                    <a:pt x="4956" y="3336"/>
                  </a:lnTo>
                  <a:lnTo>
                    <a:pt x="5052" y="3241"/>
                  </a:lnTo>
                  <a:lnTo>
                    <a:pt x="5147" y="3241"/>
                  </a:lnTo>
                  <a:lnTo>
                    <a:pt x="5338" y="3146"/>
                  </a:lnTo>
                  <a:lnTo>
                    <a:pt x="5433" y="3050"/>
                  </a:lnTo>
                  <a:lnTo>
                    <a:pt x="5528" y="2955"/>
                  </a:lnTo>
                  <a:lnTo>
                    <a:pt x="5624" y="2765"/>
                  </a:lnTo>
                  <a:lnTo>
                    <a:pt x="5528" y="2574"/>
                  </a:lnTo>
                  <a:lnTo>
                    <a:pt x="5528" y="2479"/>
                  </a:lnTo>
                  <a:lnTo>
                    <a:pt x="5433" y="2383"/>
                  </a:lnTo>
                  <a:lnTo>
                    <a:pt x="6100" y="2383"/>
                  </a:lnTo>
                  <a:lnTo>
                    <a:pt x="6291" y="2193"/>
                  </a:lnTo>
                  <a:lnTo>
                    <a:pt x="6386" y="2002"/>
                  </a:lnTo>
                  <a:lnTo>
                    <a:pt x="6386" y="1811"/>
                  </a:lnTo>
                  <a:lnTo>
                    <a:pt x="6291" y="1621"/>
                  </a:lnTo>
                  <a:lnTo>
                    <a:pt x="6005" y="1525"/>
                  </a:lnTo>
                  <a:lnTo>
                    <a:pt x="5719" y="1430"/>
                  </a:lnTo>
                  <a:lnTo>
                    <a:pt x="4956" y="1335"/>
                  </a:lnTo>
                  <a:lnTo>
                    <a:pt x="4671" y="1240"/>
                  </a:lnTo>
                  <a:lnTo>
                    <a:pt x="4480" y="1144"/>
                  </a:lnTo>
                  <a:lnTo>
                    <a:pt x="4289" y="1049"/>
                  </a:lnTo>
                  <a:lnTo>
                    <a:pt x="3622" y="1049"/>
                  </a:lnTo>
                  <a:lnTo>
                    <a:pt x="3336" y="954"/>
                  </a:lnTo>
                  <a:lnTo>
                    <a:pt x="3241" y="954"/>
                  </a:lnTo>
                  <a:lnTo>
                    <a:pt x="3336" y="763"/>
                  </a:lnTo>
                  <a:lnTo>
                    <a:pt x="3336" y="668"/>
                  </a:lnTo>
                  <a:lnTo>
                    <a:pt x="3431" y="572"/>
                  </a:lnTo>
                  <a:lnTo>
                    <a:pt x="3431" y="382"/>
                  </a:lnTo>
                  <a:lnTo>
                    <a:pt x="3336" y="286"/>
                  </a:lnTo>
                  <a:lnTo>
                    <a:pt x="3241" y="96"/>
                  </a:lnTo>
                  <a:lnTo>
                    <a:pt x="2955" y="96"/>
                  </a:lnTo>
                  <a:lnTo>
                    <a:pt x="2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7"/>
            <p:cNvSpPr/>
            <p:nvPr/>
          </p:nvSpPr>
          <p:spPr>
            <a:xfrm rot="10002049" flipH="1">
              <a:off x="6153428" y="4351691"/>
              <a:ext cx="915178" cy="70604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7"/>
            <p:cNvSpPr/>
            <p:nvPr/>
          </p:nvSpPr>
          <p:spPr>
            <a:xfrm flipH="1">
              <a:off x="5364558" y="4660399"/>
              <a:ext cx="128348" cy="88632"/>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1" name="Google Shape;291;p7"/>
          <p:cNvSpPr/>
          <p:nvPr/>
        </p:nvSpPr>
        <p:spPr>
          <a:xfrm>
            <a:off x="2960541" y="4921049"/>
            <a:ext cx="152275" cy="145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7"/>
          <p:cNvSpPr txBox="1">
            <a:spLocks noGrp="1"/>
          </p:cNvSpPr>
          <p:nvPr>
            <p:ph type="title"/>
          </p:nvPr>
        </p:nvSpPr>
        <p:spPr>
          <a:xfrm>
            <a:off x="1481875" y="1103850"/>
            <a:ext cx="5587200" cy="755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293" name="Google Shape;293;p7"/>
          <p:cNvSpPr txBox="1">
            <a:spLocks noGrp="1"/>
          </p:cNvSpPr>
          <p:nvPr>
            <p:ph type="body" idx="1"/>
          </p:nvPr>
        </p:nvSpPr>
        <p:spPr>
          <a:xfrm>
            <a:off x="1362456" y="2299775"/>
            <a:ext cx="5587200" cy="14628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94" name="Google Shape;294;p7"/>
          <p:cNvSpPr/>
          <p:nvPr/>
        </p:nvSpPr>
        <p:spPr>
          <a:xfrm rot="10800000" flipH="1">
            <a:off x="8378967" y="-823285"/>
            <a:ext cx="769515" cy="1486924"/>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7"/>
          <p:cNvSpPr/>
          <p:nvPr/>
        </p:nvSpPr>
        <p:spPr>
          <a:xfrm rot="10800000">
            <a:off x="7266849" y="287939"/>
            <a:ext cx="150243" cy="137988"/>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7"/>
          <p:cNvSpPr/>
          <p:nvPr/>
        </p:nvSpPr>
        <p:spPr>
          <a:xfrm rot="10800000">
            <a:off x="7558068" y="229688"/>
            <a:ext cx="144131" cy="131877"/>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7"/>
          <p:cNvSpPr/>
          <p:nvPr/>
        </p:nvSpPr>
        <p:spPr>
          <a:xfrm rot="10800000">
            <a:off x="7463808" y="-18664"/>
            <a:ext cx="150275" cy="119622"/>
          </a:xfrm>
          <a:custGeom>
            <a:avLst/>
            <a:gdLst/>
            <a:ahLst/>
            <a:cxnLst/>
            <a:rect l="l" t="t" r="r" b="b"/>
            <a:pathLst>
              <a:path w="4672" h="3719" extrusionOk="0">
                <a:moveTo>
                  <a:pt x="1907" y="1"/>
                </a:moveTo>
                <a:lnTo>
                  <a:pt x="1526" y="192"/>
                </a:lnTo>
                <a:lnTo>
                  <a:pt x="1335" y="382"/>
                </a:lnTo>
                <a:lnTo>
                  <a:pt x="1145" y="573"/>
                </a:lnTo>
                <a:lnTo>
                  <a:pt x="763" y="1240"/>
                </a:lnTo>
                <a:lnTo>
                  <a:pt x="477" y="2003"/>
                </a:lnTo>
                <a:lnTo>
                  <a:pt x="96" y="3051"/>
                </a:lnTo>
                <a:lnTo>
                  <a:pt x="1" y="3242"/>
                </a:lnTo>
                <a:lnTo>
                  <a:pt x="1" y="3432"/>
                </a:lnTo>
                <a:lnTo>
                  <a:pt x="96" y="3528"/>
                </a:lnTo>
                <a:lnTo>
                  <a:pt x="192" y="3623"/>
                </a:lnTo>
                <a:lnTo>
                  <a:pt x="382" y="3718"/>
                </a:lnTo>
                <a:lnTo>
                  <a:pt x="668" y="3623"/>
                </a:lnTo>
                <a:lnTo>
                  <a:pt x="763" y="3528"/>
                </a:lnTo>
                <a:lnTo>
                  <a:pt x="954" y="3051"/>
                </a:lnTo>
                <a:lnTo>
                  <a:pt x="1145" y="2670"/>
                </a:lnTo>
                <a:lnTo>
                  <a:pt x="1335" y="2098"/>
                </a:lnTo>
                <a:lnTo>
                  <a:pt x="1812" y="1240"/>
                </a:lnTo>
                <a:lnTo>
                  <a:pt x="1907" y="1049"/>
                </a:lnTo>
                <a:lnTo>
                  <a:pt x="2098" y="1049"/>
                </a:lnTo>
                <a:lnTo>
                  <a:pt x="2384" y="1145"/>
                </a:lnTo>
                <a:lnTo>
                  <a:pt x="2860" y="1526"/>
                </a:lnTo>
                <a:lnTo>
                  <a:pt x="3242" y="1907"/>
                </a:lnTo>
                <a:lnTo>
                  <a:pt x="3718" y="2289"/>
                </a:lnTo>
                <a:lnTo>
                  <a:pt x="4004" y="2574"/>
                </a:lnTo>
                <a:lnTo>
                  <a:pt x="4290" y="2574"/>
                </a:lnTo>
                <a:lnTo>
                  <a:pt x="4481" y="2479"/>
                </a:lnTo>
                <a:lnTo>
                  <a:pt x="4671" y="2289"/>
                </a:lnTo>
                <a:lnTo>
                  <a:pt x="4671" y="2003"/>
                </a:lnTo>
                <a:lnTo>
                  <a:pt x="4385" y="1717"/>
                </a:lnTo>
                <a:lnTo>
                  <a:pt x="4195" y="1431"/>
                </a:lnTo>
                <a:lnTo>
                  <a:pt x="3242" y="573"/>
                </a:lnTo>
                <a:lnTo>
                  <a:pt x="2765" y="287"/>
                </a:lnTo>
                <a:lnTo>
                  <a:pt x="2384" y="96"/>
                </a:lnTo>
                <a:lnTo>
                  <a:pt x="1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7"/>
          <p:cNvSpPr/>
          <p:nvPr/>
        </p:nvSpPr>
        <p:spPr>
          <a:xfrm rot="10800000">
            <a:off x="7720565" y="481089"/>
            <a:ext cx="147187" cy="110390"/>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7"/>
          <p:cNvSpPr/>
          <p:nvPr/>
        </p:nvSpPr>
        <p:spPr>
          <a:xfrm rot="10800000">
            <a:off x="7469165" y="527085"/>
            <a:ext cx="137988" cy="101191"/>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7"/>
          <p:cNvSpPr/>
          <p:nvPr/>
        </p:nvSpPr>
        <p:spPr>
          <a:xfrm rot="10800000" flipH="1">
            <a:off x="8116616" y="65744"/>
            <a:ext cx="634648" cy="536544"/>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7"/>
          <p:cNvSpPr/>
          <p:nvPr/>
        </p:nvSpPr>
        <p:spPr>
          <a:xfrm rot="10800000">
            <a:off x="7840121" y="174494"/>
            <a:ext cx="144131" cy="131877"/>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2"/>
        <p:cNvGrpSpPr/>
        <p:nvPr/>
      </p:nvGrpSpPr>
      <p:grpSpPr>
        <a:xfrm>
          <a:off x="0" y="0"/>
          <a:ext cx="0" cy="0"/>
          <a:chOff x="0" y="0"/>
          <a:chExt cx="0" cy="0"/>
        </a:xfrm>
      </p:grpSpPr>
      <p:grpSp>
        <p:nvGrpSpPr>
          <p:cNvPr id="303" name="Google Shape;303;p8"/>
          <p:cNvGrpSpPr/>
          <p:nvPr/>
        </p:nvGrpSpPr>
        <p:grpSpPr>
          <a:xfrm>
            <a:off x="-679949" y="-1051885"/>
            <a:ext cx="10196019" cy="6880431"/>
            <a:chOff x="-679949" y="-1051885"/>
            <a:chExt cx="10196019" cy="6880431"/>
          </a:xfrm>
        </p:grpSpPr>
        <p:sp>
          <p:nvSpPr>
            <p:cNvPr id="304" name="Google Shape;304;p8"/>
            <p:cNvSpPr/>
            <p:nvPr/>
          </p:nvSpPr>
          <p:spPr>
            <a:xfrm rot="10800000">
              <a:off x="8150616" y="2765303"/>
              <a:ext cx="1272783" cy="1146297"/>
            </a:xfrm>
            <a:custGeom>
              <a:avLst/>
              <a:gdLst/>
              <a:ahLst/>
              <a:cxnLst/>
              <a:rect l="l" t="t" r="r" b="b"/>
              <a:pathLst>
                <a:path w="7817" h="7436" extrusionOk="0">
                  <a:moveTo>
                    <a:pt x="3718" y="1"/>
                  </a:moveTo>
                  <a:lnTo>
                    <a:pt x="2574" y="191"/>
                  </a:lnTo>
                  <a:lnTo>
                    <a:pt x="1716" y="477"/>
                  </a:lnTo>
                  <a:lnTo>
                    <a:pt x="953" y="859"/>
                  </a:lnTo>
                  <a:lnTo>
                    <a:pt x="668" y="1145"/>
                  </a:lnTo>
                  <a:lnTo>
                    <a:pt x="477" y="1526"/>
                  </a:lnTo>
                  <a:lnTo>
                    <a:pt x="286" y="1812"/>
                  </a:lnTo>
                  <a:lnTo>
                    <a:pt x="96" y="2193"/>
                  </a:lnTo>
                  <a:lnTo>
                    <a:pt x="0" y="2670"/>
                  </a:lnTo>
                  <a:lnTo>
                    <a:pt x="0" y="3051"/>
                  </a:lnTo>
                  <a:lnTo>
                    <a:pt x="96" y="4004"/>
                  </a:lnTo>
                  <a:lnTo>
                    <a:pt x="477" y="5148"/>
                  </a:lnTo>
                  <a:lnTo>
                    <a:pt x="953" y="5910"/>
                  </a:lnTo>
                  <a:lnTo>
                    <a:pt x="1525" y="6577"/>
                  </a:lnTo>
                  <a:lnTo>
                    <a:pt x="2193" y="7054"/>
                  </a:lnTo>
                  <a:lnTo>
                    <a:pt x="3146" y="7340"/>
                  </a:lnTo>
                  <a:lnTo>
                    <a:pt x="3908" y="7435"/>
                  </a:lnTo>
                  <a:lnTo>
                    <a:pt x="4671" y="7340"/>
                  </a:lnTo>
                  <a:lnTo>
                    <a:pt x="5529" y="7149"/>
                  </a:lnTo>
                  <a:lnTo>
                    <a:pt x="6291" y="6863"/>
                  </a:lnTo>
                  <a:lnTo>
                    <a:pt x="6768" y="6482"/>
                  </a:lnTo>
                  <a:lnTo>
                    <a:pt x="7149" y="6101"/>
                  </a:lnTo>
                  <a:lnTo>
                    <a:pt x="7435" y="5529"/>
                  </a:lnTo>
                  <a:lnTo>
                    <a:pt x="7721" y="4957"/>
                  </a:lnTo>
                  <a:lnTo>
                    <a:pt x="7816" y="4481"/>
                  </a:lnTo>
                  <a:lnTo>
                    <a:pt x="7816" y="4004"/>
                  </a:lnTo>
                  <a:lnTo>
                    <a:pt x="7721" y="3527"/>
                  </a:lnTo>
                  <a:lnTo>
                    <a:pt x="7625" y="3146"/>
                  </a:lnTo>
                  <a:lnTo>
                    <a:pt x="7339" y="2288"/>
                  </a:lnTo>
                  <a:lnTo>
                    <a:pt x="6768" y="1526"/>
                  </a:lnTo>
                  <a:lnTo>
                    <a:pt x="6100" y="859"/>
                  </a:lnTo>
                  <a:lnTo>
                    <a:pt x="5338" y="382"/>
                  </a:lnTo>
                  <a:lnTo>
                    <a:pt x="4575" y="96"/>
                  </a:lnTo>
                  <a:lnTo>
                    <a:pt x="37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8"/>
            <p:cNvSpPr/>
            <p:nvPr/>
          </p:nvSpPr>
          <p:spPr>
            <a:xfrm flipH="1">
              <a:off x="-505626" y="1567474"/>
              <a:ext cx="1135171" cy="1486986"/>
            </a:xfrm>
            <a:custGeom>
              <a:avLst/>
              <a:gdLst/>
              <a:ahLst/>
              <a:cxnLst/>
              <a:rect l="l" t="t" r="r" b="b"/>
              <a:pathLst>
                <a:path w="41081" h="51852" extrusionOk="0">
                  <a:moveTo>
                    <a:pt x="14870" y="1"/>
                  </a:moveTo>
                  <a:lnTo>
                    <a:pt x="14393" y="96"/>
                  </a:lnTo>
                  <a:lnTo>
                    <a:pt x="13821" y="287"/>
                  </a:lnTo>
                  <a:lnTo>
                    <a:pt x="13345" y="573"/>
                  </a:lnTo>
                  <a:lnTo>
                    <a:pt x="12868" y="1049"/>
                  </a:lnTo>
                  <a:lnTo>
                    <a:pt x="12392" y="1621"/>
                  </a:lnTo>
                  <a:lnTo>
                    <a:pt x="11915" y="2384"/>
                  </a:lnTo>
                  <a:lnTo>
                    <a:pt x="11439" y="3146"/>
                  </a:lnTo>
                  <a:lnTo>
                    <a:pt x="9532" y="6196"/>
                  </a:lnTo>
                  <a:lnTo>
                    <a:pt x="8579" y="7721"/>
                  </a:lnTo>
                  <a:lnTo>
                    <a:pt x="7531" y="9246"/>
                  </a:lnTo>
                  <a:lnTo>
                    <a:pt x="6863" y="10199"/>
                  </a:lnTo>
                  <a:lnTo>
                    <a:pt x="6196" y="11343"/>
                  </a:lnTo>
                  <a:lnTo>
                    <a:pt x="5720" y="12487"/>
                  </a:lnTo>
                  <a:lnTo>
                    <a:pt x="5338" y="13631"/>
                  </a:lnTo>
                  <a:lnTo>
                    <a:pt x="4767" y="15728"/>
                  </a:lnTo>
                  <a:lnTo>
                    <a:pt x="4481" y="16776"/>
                  </a:lnTo>
                  <a:lnTo>
                    <a:pt x="4195" y="17824"/>
                  </a:lnTo>
                  <a:lnTo>
                    <a:pt x="2384" y="23067"/>
                  </a:lnTo>
                  <a:lnTo>
                    <a:pt x="1431" y="25640"/>
                  </a:lnTo>
                  <a:lnTo>
                    <a:pt x="859" y="26975"/>
                  </a:lnTo>
                  <a:lnTo>
                    <a:pt x="191" y="28214"/>
                  </a:lnTo>
                  <a:lnTo>
                    <a:pt x="96" y="28595"/>
                  </a:lnTo>
                  <a:lnTo>
                    <a:pt x="1" y="28976"/>
                  </a:lnTo>
                  <a:lnTo>
                    <a:pt x="96" y="29357"/>
                  </a:lnTo>
                  <a:lnTo>
                    <a:pt x="191" y="29739"/>
                  </a:lnTo>
                  <a:lnTo>
                    <a:pt x="763" y="30596"/>
                  </a:lnTo>
                  <a:lnTo>
                    <a:pt x="4385" y="35934"/>
                  </a:lnTo>
                  <a:lnTo>
                    <a:pt x="6292" y="38508"/>
                  </a:lnTo>
                  <a:lnTo>
                    <a:pt x="8198" y="41081"/>
                  </a:lnTo>
                  <a:lnTo>
                    <a:pt x="14012" y="48611"/>
                  </a:lnTo>
                  <a:lnTo>
                    <a:pt x="14489" y="49183"/>
                  </a:lnTo>
                  <a:lnTo>
                    <a:pt x="15060" y="49564"/>
                  </a:lnTo>
                  <a:lnTo>
                    <a:pt x="15442" y="49755"/>
                  </a:lnTo>
                  <a:lnTo>
                    <a:pt x="15823" y="49850"/>
                  </a:lnTo>
                  <a:lnTo>
                    <a:pt x="16585" y="49850"/>
                  </a:lnTo>
                  <a:lnTo>
                    <a:pt x="17729" y="49755"/>
                  </a:lnTo>
                  <a:lnTo>
                    <a:pt x="18873" y="49850"/>
                  </a:lnTo>
                  <a:lnTo>
                    <a:pt x="20017" y="50040"/>
                  </a:lnTo>
                  <a:lnTo>
                    <a:pt x="21065" y="50231"/>
                  </a:lnTo>
                  <a:lnTo>
                    <a:pt x="24592" y="50803"/>
                  </a:lnTo>
                  <a:lnTo>
                    <a:pt x="28023" y="51280"/>
                  </a:lnTo>
                  <a:lnTo>
                    <a:pt x="31550" y="51661"/>
                  </a:lnTo>
                  <a:lnTo>
                    <a:pt x="33265" y="51756"/>
                  </a:lnTo>
                  <a:lnTo>
                    <a:pt x="34981" y="51851"/>
                  </a:lnTo>
                  <a:lnTo>
                    <a:pt x="36887" y="51851"/>
                  </a:lnTo>
                  <a:lnTo>
                    <a:pt x="37650" y="51661"/>
                  </a:lnTo>
                  <a:lnTo>
                    <a:pt x="38317" y="51375"/>
                  </a:lnTo>
                  <a:lnTo>
                    <a:pt x="38889" y="50898"/>
                  </a:lnTo>
                  <a:lnTo>
                    <a:pt x="39461" y="50231"/>
                  </a:lnTo>
                  <a:lnTo>
                    <a:pt x="39842" y="49564"/>
                  </a:lnTo>
                  <a:lnTo>
                    <a:pt x="40128" y="48897"/>
                  </a:lnTo>
                  <a:lnTo>
                    <a:pt x="40604" y="47181"/>
                  </a:lnTo>
                  <a:lnTo>
                    <a:pt x="41081" y="44703"/>
                  </a:lnTo>
                  <a:lnTo>
                    <a:pt x="41081" y="6196"/>
                  </a:lnTo>
                  <a:lnTo>
                    <a:pt x="40128" y="5624"/>
                  </a:lnTo>
                  <a:lnTo>
                    <a:pt x="39651" y="5434"/>
                  </a:lnTo>
                  <a:lnTo>
                    <a:pt x="39175" y="5338"/>
                  </a:lnTo>
                  <a:lnTo>
                    <a:pt x="36601" y="4862"/>
                  </a:lnTo>
                  <a:lnTo>
                    <a:pt x="34028" y="4385"/>
                  </a:lnTo>
                  <a:lnTo>
                    <a:pt x="32789" y="4290"/>
                  </a:lnTo>
                  <a:lnTo>
                    <a:pt x="31454" y="4195"/>
                  </a:lnTo>
                  <a:lnTo>
                    <a:pt x="30215" y="4099"/>
                  </a:lnTo>
                  <a:lnTo>
                    <a:pt x="28881" y="4195"/>
                  </a:lnTo>
                  <a:lnTo>
                    <a:pt x="28023" y="4290"/>
                  </a:lnTo>
                  <a:lnTo>
                    <a:pt x="27070" y="4290"/>
                  </a:lnTo>
                  <a:lnTo>
                    <a:pt x="26212" y="4195"/>
                  </a:lnTo>
                  <a:lnTo>
                    <a:pt x="25354" y="4004"/>
                  </a:lnTo>
                  <a:lnTo>
                    <a:pt x="24496" y="3813"/>
                  </a:lnTo>
                  <a:lnTo>
                    <a:pt x="23639" y="3623"/>
                  </a:lnTo>
                  <a:lnTo>
                    <a:pt x="22781" y="3337"/>
                  </a:lnTo>
                  <a:lnTo>
                    <a:pt x="21923" y="2956"/>
                  </a:lnTo>
                  <a:lnTo>
                    <a:pt x="19350" y="1621"/>
                  </a:lnTo>
                  <a:lnTo>
                    <a:pt x="18015" y="954"/>
                  </a:lnTo>
                  <a:lnTo>
                    <a:pt x="16776" y="382"/>
                  </a:lnTo>
                  <a:lnTo>
                    <a:pt x="16109" y="96"/>
                  </a:lnTo>
                  <a:lnTo>
                    <a:pt x="155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8"/>
            <p:cNvSpPr/>
            <p:nvPr/>
          </p:nvSpPr>
          <p:spPr>
            <a:xfrm rot="10800000">
              <a:off x="4320270" y="4945476"/>
              <a:ext cx="1808704" cy="475808"/>
            </a:xfrm>
            <a:custGeom>
              <a:avLst/>
              <a:gdLst/>
              <a:ahLst/>
              <a:cxnLst/>
              <a:rect l="l" t="t" r="r" b="b"/>
              <a:pathLst>
                <a:path w="56522" h="14869" extrusionOk="0">
                  <a:moveTo>
                    <a:pt x="1" y="0"/>
                  </a:moveTo>
                  <a:lnTo>
                    <a:pt x="287" y="477"/>
                  </a:lnTo>
                  <a:lnTo>
                    <a:pt x="2574" y="3527"/>
                  </a:lnTo>
                  <a:lnTo>
                    <a:pt x="3241" y="4384"/>
                  </a:lnTo>
                  <a:lnTo>
                    <a:pt x="3909" y="5147"/>
                  </a:lnTo>
                  <a:lnTo>
                    <a:pt x="4671" y="5814"/>
                  </a:lnTo>
                  <a:lnTo>
                    <a:pt x="5434" y="6577"/>
                  </a:lnTo>
                  <a:lnTo>
                    <a:pt x="6577" y="7339"/>
                  </a:lnTo>
                  <a:lnTo>
                    <a:pt x="7816" y="8006"/>
                  </a:lnTo>
                  <a:lnTo>
                    <a:pt x="9056" y="8674"/>
                  </a:lnTo>
                  <a:lnTo>
                    <a:pt x="10295" y="9150"/>
                  </a:lnTo>
                  <a:lnTo>
                    <a:pt x="11915" y="9722"/>
                  </a:lnTo>
                  <a:lnTo>
                    <a:pt x="13631" y="10103"/>
                  </a:lnTo>
                  <a:lnTo>
                    <a:pt x="16967" y="10961"/>
                  </a:lnTo>
                  <a:lnTo>
                    <a:pt x="25545" y="12963"/>
                  </a:lnTo>
                  <a:lnTo>
                    <a:pt x="31359" y="14297"/>
                  </a:lnTo>
                  <a:lnTo>
                    <a:pt x="32789" y="14583"/>
                  </a:lnTo>
                  <a:lnTo>
                    <a:pt x="34123" y="14774"/>
                  </a:lnTo>
                  <a:lnTo>
                    <a:pt x="35457" y="14869"/>
                  </a:lnTo>
                  <a:lnTo>
                    <a:pt x="38031" y="14869"/>
                  </a:lnTo>
                  <a:lnTo>
                    <a:pt x="39270" y="14774"/>
                  </a:lnTo>
                  <a:lnTo>
                    <a:pt x="41081" y="14488"/>
                  </a:lnTo>
                  <a:lnTo>
                    <a:pt x="41939" y="14297"/>
                  </a:lnTo>
                  <a:lnTo>
                    <a:pt x="42892" y="14011"/>
                  </a:lnTo>
                  <a:lnTo>
                    <a:pt x="44989" y="13249"/>
                  </a:lnTo>
                  <a:lnTo>
                    <a:pt x="47086" y="12295"/>
                  </a:lnTo>
                  <a:lnTo>
                    <a:pt x="47848" y="12010"/>
                  </a:lnTo>
                  <a:lnTo>
                    <a:pt x="48515" y="11533"/>
                  </a:lnTo>
                  <a:lnTo>
                    <a:pt x="49087" y="11056"/>
                  </a:lnTo>
                  <a:lnTo>
                    <a:pt x="49659" y="10580"/>
                  </a:lnTo>
                  <a:lnTo>
                    <a:pt x="50803" y="9436"/>
                  </a:lnTo>
                  <a:lnTo>
                    <a:pt x="51851" y="8102"/>
                  </a:lnTo>
                  <a:lnTo>
                    <a:pt x="52804" y="6767"/>
                  </a:lnTo>
                  <a:lnTo>
                    <a:pt x="53662" y="5338"/>
                  </a:lnTo>
                  <a:lnTo>
                    <a:pt x="56140" y="763"/>
                  </a:lnTo>
                  <a:lnTo>
                    <a:pt x="565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8"/>
            <p:cNvSpPr/>
            <p:nvPr/>
          </p:nvSpPr>
          <p:spPr>
            <a:xfrm rot="10800000">
              <a:off x="8590172" y="526771"/>
              <a:ext cx="925898" cy="2174142"/>
            </a:xfrm>
            <a:custGeom>
              <a:avLst/>
              <a:gdLst/>
              <a:ahLst/>
              <a:cxnLst/>
              <a:rect l="l" t="t" r="r" b="b"/>
              <a:pathLst>
                <a:path w="25449" h="59762" extrusionOk="0">
                  <a:moveTo>
                    <a:pt x="2288" y="0"/>
                  </a:moveTo>
                  <a:lnTo>
                    <a:pt x="1716" y="96"/>
                  </a:lnTo>
                  <a:lnTo>
                    <a:pt x="1048" y="191"/>
                  </a:lnTo>
                  <a:lnTo>
                    <a:pt x="381" y="477"/>
                  </a:lnTo>
                  <a:lnTo>
                    <a:pt x="0" y="668"/>
                  </a:lnTo>
                  <a:lnTo>
                    <a:pt x="0" y="59762"/>
                  </a:lnTo>
                  <a:lnTo>
                    <a:pt x="763" y="59667"/>
                  </a:lnTo>
                  <a:lnTo>
                    <a:pt x="1620" y="59285"/>
                  </a:lnTo>
                  <a:lnTo>
                    <a:pt x="2288" y="58809"/>
                  </a:lnTo>
                  <a:lnTo>
                    <a:pt x="2955" y="58332"/>
                  </a:lnTo>
                  <a:lnTo>
                    <a:pt x="4194" y="56998"/>
                  </a:lnTo>
                  <a:lnTo>
                    <a:pt x="7244" y="53185"/>
                  </a:lnTo>
                  <a:lnTo>
                    <a:pt x="10484" y="49468"/>
                  </a:lnTo>
                  <a:lnTo>
                    <a:pt x="16966" y="42129"/>
                  </a:lnTo>
                  <a:lnTo>
                    <a:pt x="18777" y="40032"/>
                  </a:lnTo>
                  <a:lnTo>
                    <a:pt x="20397" y="37744"/>
                  </a:lnTo>
                  <a:lnTo>
                    <a:pt x="21922" y="35457"/>
                  </a:lnTo>
                  <a:lnTo>
                    <a:pt x="22685" y="34313"/>
                  </a:lnTo>
                  <a:lnTo>
                    <a:pt x="23257" y="33074"/>
                  </a:lnTo>
                  <a:lnTo>
                    <a:pt x="23924" y="31549"/>
                  </a:lnTo>
                  <a:lnTo>
                    <a:pt x="24496" y="30119"/>
                  </a:lnTo>
                  <a:lnTo>
                    <a:pt x="24877" y="28690"/>
                  </a:lnTo>
                  <a:lnTo>
                    <a:pt x="25163" y="27165"/>
                  </a:lnTo>
                  <a:lnTo>
                    <a:pt x="25353" y="25640"/>
                  </a:lnTo>
                  <a:lnTo>
                    <a:pt x="25449" y="24115"/>
                  </a:lnTo>
                  <a:lnTo>
                    <a:pt x="25449" y="22494"/>
                  </a:lnTo>
                  <a:lnTo>
                    <a:pt x="25449" y="20969"/>
                  </a:lnTo>
                  <a:lnTo>
                    <a:pt x="25258" y="19826"/>
                  </a:lnTo>
                  <a:lnTo>
                    <a:pt x="24877" y="18872"/>
                  </a:lnTo>
                  <a:lnTo>
                    <a:pt x="24591" y="18396"/>
                  </a:lnTo>
                  <a:lnTo>
                    <a:pt x="24305" y="17919"/>
                  </a:lnTo>
                  <a:lnTo>
                    <a:pt x="23924" y="17538"/>
                  </a:lnTo>
                  <a:lnTo>
                    <a:pt x="23447" y="17157"/>
                  </a:lnTo>
                  <a:lnTo>
                    <a:pt x="21350" y="15441"/>
                  </a:lnTo>
                  <a:lnTo>
                    <a:pt x="19158" y="13821"/>
                  </a:lnTo>
                  <a:lnTo>
                    <a:pt x="18110" y="13058"/>
                  </a:lnTo>
                  <a:lnTo>
                    <a:pt x="16966" y="12296"/>
                  </a:lnTo>
                  <a:lnTo>
                    <a:pt x="15727" y="11629"/>
                  </a:lnTo>
                  <a:lnTo>
                    <a:pt x="14488" y="11057"/>
                  </a:lnTo>
                  <a:lnTo>
                    <a:pt x="13630" y="10675"/>
                  </a:lnTo>
                  <a:lnTo>
                    <a:pt x="12772" y="10199"/>
                  </a:lnTo>
                  <a:lnTo>
                    <a:pt x="11914" y="9722"/>
                  </a:lnTo>
                  <a:lnTo>
                    <a:pt x="11152" y="9150"/>
                  </a:lnTo>
                  <a:lnTo>
                    <a:pt x="10484" y="8579"/>
                  </a:lnTo>
                  <a:lnTo>
                    <a:pt x="9817" y="7911"/>
                  </a:lnTo>
                  <a:lnTo>
                    <a:pt x="9150" y="7244"/>
                  </a:lnTo>
                  <a:lnTo>
                    <a:pt x="8578" y="6482"/>
                  </a:lnTo>
                  <a:lnTo>
                    <a:pt x="6767" y="4003"/>
                  </a:lnTo>
                  <a:lnTo>
                    <a:pt x="5909" y="2764"/>
                  </a:lnTo>
                  <a:lnTo>
                    <a:pt x="5052" y="1525"/>
                  </a:lnTo>
                  <a:lnTo>
                    <a:pt x="4575" y="953"/>
                  </a:lnTo>
                  <a:lnTo>
                    <a:pt x="4003" y="572"/>
                  </a:lnTo>
                  <a:lnTo>
                    <a:pt x="3431" y="286"/>
                  </a:lnTo>
                  <a:lnTo>
                    <a:pt x="2955" y="96"/>
                  </a:lnTo>
                  <a:lnTo>
                    <a:pt x="2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8"/>
            <p:cNvSpPr/>
            <p:nvPr/>
          </p:nvSpPr>
          <p:spPr>
            <a:xfrm flipH="1">
              <a:off x="9010205" y="361669"/>
              <a:ext cx="100672" cy="100704"/>
            </a:xfrm>
            <a:custGeom>
              <a:avLst/>
              <a:gdLst/>
              <a:ahLst/>
              <a:cxnLst/>
              <a:rect l="l" t="t" r="r" b="b"/>
              <a:pathLst>
                <a:path w="3146" h="3147" extrusionOk="0">
                  <a:moveTo>
                    <a:pt x="1240" y="1"/>
                  </a:moveTo>
                  <a:lnTo>
                    <a:pt x="1049" y="96"/>
                  </a:lnTo>
                  <a:lnTo>
                    <a:pt x="954" y="287"/>
                  </a:lnTo>
                  <a:lnTo>
                    <a:pt x="382" y="1049"/>
                  </a:lnTo>
                  <a:lnTo>
                    <a:pt x="96" y="1717"/>
                  </a:lnTo>
                  <a:lnTo>
                    <a:pt x="1" y="2479"/>
                  </a:lnTo>
                  <a:lnTo>
                    <a:pt x="1" y="2670"/>
                  </a:lnTo>
                  <a:lnTo>
                    <a:pt x="96" y="2860"/>
                  </a:lnTo>
                  <a:lnTo>
                    <a:pt x="191" y="2956"/>
                  </a:lnTo>
                  <a:lnTo>
                    <a:pt x="477" y="3051"/>
                  </a:lnTo>
                  <a:lnTo>
                    <a:pt x="1526" y="3146"/>
                  </a:lnTo>
                  <a:lnTo>
                    <a:pt x="1907" y="3146"/>
                  </a:lnTo>
                  <a:lnTo>
                    <a:pt x="2193" y="3051"/>
                  </a:lnTo>
                  <a:lnTo>
                    <a:pt x="2383" y="2860"/>
                  </a:lnTo>
                  <a:lnTo>
                    <a:pt x="2860" y="2193"/>
                  </a:lnTo>
                  <a:lnTo>
                    <a:pt x="3146" y="1431"/>
                  </a:lnTo>
                  <a:lnTo>
                    <a:pt x="3146" y="1240"/>
                  </a:lnTo>
                  <a:lnTo>
                    <a:pt x="3146" y="1049"/>
                  </a:lnTo>
                  <a:lnTo>
                    <a:pt x="3051" y="859"/>
                  </a:lnTo>
                  <a:lnTo>
                    <a:pt x="2860" y="763"/>
                  </a:lnTo>
                  <a:lnTo>
                    <a:pt x="2288" y="382"/>
                  </a:lnTo>
                  <a:lnTo>
                    <a:pt x="1716" y="96"/>
                  </a:lnTo>
                  <a:lnTo>
                    <a:pt x="143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8"/>
            <p:cNvSpPr/>
            <p:nvPr/>
          </p:nvSpPr>
          <p:spPr>
            <a:xfrm rot="10800000">
              <a:off x="-101611" y="3604630"/>
              <a:ext cx="557537" cy="1404382"/>
            </a:xfrm>
            <a:custGeom>
              <a:avLst/>
              <a:gdLst/>
              <a:ahLst/>
              <a:cxnLst/>
              <a:rect l="l" t="t" r="r" b="b"/>
              <a:pathLst>
                <a:path w="14012" h="35744" extrusionOk="0">
                  <a:moveTo>
                    <a:pt x="14012" y="1"/>
                  </a:moveTo>
                  <a:lnTo>
                    <a:pt x="13345" y="477"/>
                  </a:lnTo>
                  <a:lnTo>
                    <a:pt x="12868" y="954"/>
                  </a:lnTo>
                  <a:lnTo>
                    <a:pt x="11534" y="2479"/>
                  </a:lnTo>
                  <a:lnTo>
                    <a:pt x="10295" y="4004"/>
                  </a:lnTo>
                  <a:lnTo>
                    <a:pt x="9151" y="5529"/>
                  </a:lnTo>
                  <a:lnTo>
                    <a:pt x="8674" y="6387"/>
                  </a:lnTo>
                  <a:lnTo>
                    <a:pt x="8198" y="7245"/>
                  </a:lnTo>
                  <a:lnTo>
                    <a:pt x="7626" y="8484"/>
                  </a:lnTo>
                  <a:lnTo>
                    <a:pt x="6768" y="9627"/>
                  </a:lnTo>
                  <a:lnTo>
                    <a:pt x="5815" y="10580"/>
                  </a:lnTo>
                  <a:lnTo>
                    <a:pt x="4767" y="11438"/>
                  </a:lnTo>
                  <a:lnTo>
                    <a:pt x="2956" y="12677"/>
                  </a:lnTo>
                  <a:lnTo>
                    <a:pt x="2003" y="13249"/>
                  </a:lnTo>
                  <a:lnTo>
                    <a:pt x="1145" y="13916"/>
                  </a:lnTo>
                  <a:lnTo>
                    <a:pt x="763" y="14202"/>
                  </a:lnTo>
                  <a:lnTo>
                    <a:pt x="477" y="14584"/>
                  </a:lnTo>
                  <a:lnTo>
                    <a:pt x="192" y="14965"/>
                  </a:lnTo>
                  <a:lnTo>
                    <a:pt x="96" y="15346"/>
                  </a:lnTo>
                  <a:lnTo>
                    <a:pt x="1" y="15823"/>
                  </a:lnTo>
                  <a:lnTo>
                    <a:pt x="1" y="16204"/>
                  </a:lnTo>
                  <a:lnTo>
                    <a:pt x="96" y="16681"/>
                  </a:lnTo>
                  <a:lnTo>
                    <a:pt x="287" y="17157"/>
                  </a:lnTo>
                  <a:lnTo>
                    <a:pt x="954" y="18491"/>
                  </a:lnTo>
                  <a:lnTo>
                    <a:pt x="2288" y="20874"/>
                  </a:lnTo>
                  <a:lnTo>
                    <a:pt x="3528" y="23257"/>
                  </a:lnTo>
                  <a:lnTo>
                    <a:pt x="3909" y="24115"/>
                  </a:lnTo>
                  <a:lnTo>
                    <a:pt x="4385" y="24973"/>
                  </a:lnTo>
                  <a:lnTo>
                    <a:pt x="4957" y="25735"/>
                  </a:lnTo>
                  <a:lnTo>
                    <a:pt x="5624" y="26403"/>
                  </a:lnTo>
                  <a:lnTo>
                    <a:pt x="6768" y="27546"/>
                  </a:lnTo>
                  <a:lnTo>
                    <a:pt x="7912" y="28690"/>
                  </a:lnTo>
                  <a:lnTo>
                    <a:pt x="10771" y="31835"/>
                  </a:lnTo>
                  <a:lnTo>
                    <a:pt x="12106" y="33456"/>
                  </a:lnTo>
                  <a:lnTo>
                    <a:pt x="13345" y="35267"/>
                  </a:lnTo>
                  <a:lnTo>
                    <a:pt x="13631" y="35553"/>
                  </a:lnTo>
                  <a:lnTo>
                    <a:pt x="14012" y="35743"/>
                  </a:lnTo>
                  <a:lnTo>
                    <a:pt x="140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8"/>
            <p:cNvSpPr/>
            <p:nvPr/>
          </p:nvSpPr>
          <p:spPr>
            <a:xfrm rot="10800000">
              <a:off x="7067017" y="4675618"/>
              <a:ext cx="1244448" cy="1152928"/>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8"/>
            <p:cNvSpPr/>
            <p:nvPr/>
          </p:nvSpPr>
          <p:spPr>
            <a:xfrm rot="10800000">
              <a:off x="8231160" y="4372856"/>
              <a:ext cx="925901" cy="1088963"/>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8"/>
            <p:cNvSpPr/>
            <p:nvPr/>
          </p:nvSpPr>
          <p:spPr>
            <a:xfrm rot="10800000">
              <a:off x="6822431" y="4766351"/>
              <a:ext cx="280608" cy="30198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8"/>
            <p:cNvSpPr/>
            <p:nvPr/>
          </p:nvSpPr>
          <p:spPr>
            <a:xfrm rot="-10394852" flipH="1">
              <a:off x="716149" y="4681593"/>
              <a:ext cx="283675" cy="732020"/>
            </a:xfrm>
            <a:custGeom>
              <a:avLst/>
              <a:gdLst/>
              <a:ahLst/>
              <a:cxnLst/>
              <a:rect l="l" t="t" r="r" b="b"/>
              <a:pathLst>
                <a:path w="8865" h="22876" extrusionOk="0">
                  <a:moveTo>
                    <a:pt x="1716" y="1"/>
                  </a:moveTo>
                  <a:lnTo>
                    <a:pt x="1335" y="96"/>
                  </a:lnTo>
                  <a:lnTo>
                    <a:pt x="953" y="191"/>
                  </a:lnTo>
                  <a:lnTo>
                    <a:pt x="667" y="287"/>
                  </a:lnTo>
                  <a:lnTo>
                    <a:pt x="477" y="477"/>
                  </a:lnTo>
                  <a:lnTo>
                    <a:pt x="286" y="668"/>
                  </a:lnTo>
                  <a:lnTo>
                    <a:pt x="96" y="1049"/>
                  </a:lnTo>
                  <a:lnTo>
                    <a:pt x="96" y="1335"/>
                  </a:lnTo>
                  <a:lnTo>
                    <a:pt x="0" y="1812"/>
                  </a:lnTo>
                  <a:lnTo>
                    <a:pt x="96" y="2479"/>
                  </a:lnTo>
                  <a:lnTo>
                    <a:pt x="191" y="3146"/>
                  </a:lnTo>
                  <a:lnTo>
                    <a:pt x="477" y="4480"/>
                  </a:lnTo>
                  <a:lnTo>
                    <a:pt x="1239" y="7435"/>
                  </a:lnTo>
                  <a:lnTo>
                    <a:pt x="2192" y="10295"/>
                  </a:lnTo>
                  <a:lnTo>
                    <a:pt x="2860" y="12582"/>
                  </a:lnTo>
                  <a:lnTo>
                    <a:pt x="3432" y="14965"/>
                  </a:lnTo>
                  <a:lnTo>
                    <a:pt x="3908" y="17252"/>
                  </a:lnTo>
                  <a:lnTo>
                    <a:pt x="4194" y="19635"/>
                  </a:lnTo>
                  <a:lnTo>
                    <a:pt x="4289" y="20588"/>
                  </a:lnTo>
                  <a:lnTo>
                    <a:pt x="4575" y="21542"/>
                  </a:lnTo>
                  <a:lnTo>
                    <a:pt x="4671" y="21923"/>
                  </a:lnTo>
                  <a:lnTo>
                    <a:pt x="4861" y="22209"/>
                  </a:lnTo>
                  <a:lnTo>
                    <a:pt x="5243" y="22590"/>
                  </a:lnTo>
                  <a:lnTo>
                    <a:pt x="5719" y="22685"/>
                  </a:lnTo>
                  <a:lnTo>
                    <a:pt x="6863" y="22876"/>
                  </a:lnTo>
                  <a:lnTo>
                    <a:pt x="7530" y="22781"/>
                  </a:lnTo>
                  <a:lnTo>
                    <a:pt x="7911" y="22685"/>
                  </a:lnTo>
                  <a:lnTo>
                    <a:pt x="8102" y="22495"/>
                  </a:lnTo>
                  <a:lnTo>
                    <a:pt x="8293" y="22304"/>
                  </a:lnTo>
                  <a:lnTo>
                    <a:pt x="8483" y="22018"/>
                  </a:lnTo>
                  <a:lnTo>
                    <a:pt x="8578" y="21732"/>
                  </a:lnTo>
                  <a:lnTo>
                    <a:pt x="8578" y="21351"/>
                  </a:lnTo>
                  <a:lnTo>
                    <a:pt x="8769" y="18587"/>
                  </a:lnTo>
                  <a:lnTo>
                    <a:pt x="8864" y="17157"/>
                  </a:lnTo>
                  <a:lnTo>
                    <a:pt x="8769" y="15823"/>
                  </a:lnTo>
                  <a:lnTo>
                    <a:pt x="8483" y="11343"/>
                  </a:lnTo>
                  <a:lnTo>
                    <a:pt x="8388" y="9151"/>
                  </a:lnTo>
                  <a:lnTo>
                    <a:pt x="8102" y="6959"/>
                  </a:lnTo>
                  <a:lnTo>
                    <a:pt x="8007" y="5243"/>
                  </a:lnTo>
                  <a:lnTo>
                    <a:pt x="7911" y="3623"/>
                  </a:lnTo>
                  <a:lnTo>
                    <a:pt x="7816" y="2574"/>
                  </a:lnTo>
                  <a:lnTo>
                    <a:pt x="7625" y="2098"/>
                  </a:lnTo>
                  <a:lnTo>
                    <a:pt x="7435" y="1621"/>
                  </a:lnTo>
                  <a:lnTo>
                    <a:pt x="7053" y="1335"/>
                  </a:lnTo>
                  <a:lnTo>
                    <a:pt x="6577" y="1144"/>
                  </a:lnTo>
                  <a:lnTo>
                    <a:pt x="2764" y="96"/>
                  </a:lnTo>
                  <a:lnTo>
                    <a:pt x="2288" y="96"/>
                  </a:lnTo>
                  <a:lnTo>
                    <a:pt x="1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8"/>
            <p:cNvSpPr/>
            <p:nvPr/>
          </p:nvSpPr>
          <p:spPr>
            <a:xfrm rot="10800000">
              <a:off x="2150897" y="4774429"/>
              <a:ext cx="1625728" cy="576480"/>
            </a:xfrm>
            <a:custGeom>
              <a:avLst/>
              <a:gdLst/>
              <a:ahLst/>
              <a:cxnLst/>
              <a:rect l="l" t="t" r="r" b="b"/>
              <a:pathLst>
                <a:path w="50804" h="18015" extrusionOk="0">
                  <a:moveTo>
                    <a:pt x="6482" y="0"/>
                  </a:moveTo>
                  <a:lnTo>
                    <a:pt x="1907" y="5528"/>
                  </a:lnTo>
                  <a:lnTo>
                    <a:pt x="1145" y="6672"/>
                  </a:lnTo>
                  <a:lnTo>
                    <a:pt x="382" y="7816"/>
                  </a:lnTo>
                  <a:lnTo>
                    <a:pt x="96" y="8483"/>
                  </a:lnTo>
                  <a:lnTo>
                    <a:pt x="1" y="8959"/>
                  </a:lnTo>
                  <a:lnTo>
                    <a:pt x="1" y="9436"/>
                  </a:lnTo>
                  <a:lnTo>
                    <a:pt x="96" y="9913"/>
                  </a:lnTo>
                  <a:lnTo>
                    <a:pt x="287" y="10294"/>
                  </a:lnTo>
                  <a:lnTo>
                    <a:pt x="668" y="10675"/>
                  </a:lnTo>
                  <a:lnTo>
                    <a:pt x="1145" y="11056"/>
                  </a:lnTo>
                  <a:lnTo>
                    <a:pt x="1717" y="11342"/>
                  </a:lnTo>
                  <a:lnTo>
                    <a:pt x="3051" y="11914"/>
                  </a:lnTo>
                  <a:lnTo>
                    <a:pt x="8198" y="13153"/>
                  </a:lnTo>
                  <a:lnTo>
                    <a:pt x="14298" y="14583"/>
                  </a:lnTo>
                  <a:lnTo>
                    <a:pt x="20398" y="15822"/>
                  </a:lnTo>
                  <a:lnTo>
                    <a:pt x="26593" y="16870"/>
                  </a:lnTo>
                  <a:lnTo>
                    <a:pt x="32693" y="17919"/>
                  </a:lnTo>
                  <a:lnTo>
                    <a:pt x="33933" y="18014"/>
                  </a:lnTo>
                  <a:lnTo>
                    <a:pt x="35076" y="18014"/>
                  </a:lnTo>
                  <a:lnTo>
                    <a:pt x="36220" y="17824"/>
                  </a:lnTo>
                  <a:lnTo>
                    <a:pt x="37364" y="17442"/>
                  </a:lnTo>
                  <a:lnTo>
                    <a:pt x="42320" y="15345"/>
                  </a:lnTo>
                  <a:lnTo>
                    <a:pt x="47181" y="13153"/>
                  </a:lnTo>
                  <a:lnTo>
                    <a:pt x="48325" y="12677"/>
                  </a:lnTo>
                  <a:lnTo>
                    <a:pt x="49183" y="12105"/>
                  </a:lnTo>
                  <a:lnTo>
                    <a:pt x="49850" y="11438"/>
                  </a:lnTo>
                  <a:lnTo>
                    <a:pt x="50326" y="10770"/>
                  </a:lnTo>
                  <a:lnTo>
                    <a:pt x="50612" y="10008"/>
                  </a:lnTo>
                  <a:lnTo>
                    <a:pt x="50803" y="9150"/>
                  </a:lnTo>
                  <a:lnTo>
                    <a:pt x="50803" y="8102"/>
                  </a:lnTo>
                  <a:lnTo>
                    <a:pt x="50612" y="6863"/>
                  </a:lnTo>
                  <a:lnTo>
                    <a:pt x="495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8"/>
            <p:cNvSpPr/>
            <p:nvPr/>
          </p:nvSpPr>
          <p:spPr>
            <a:xfrm rot="10800000">
              <a:off x="1403723" y="4563746"/>
              <a:ext cx="385332" cy="415380"/>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8"/>
            <p:cNvSpPr/>
            <p:nvPr/>
          </p:nvSpPr>
          <p:spPr>
            <a:xfrm flipH="1">
              <a:off x="5375538" y="4824291"/>
              <a:ext cx="155584" cy="149472"/>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8"/>
            <p:cNvSpPr/>
            <p:nvPr/>
          </p:nvSpPr>
          <p:spPr>
            <a:xfrm flipH="1">
              <a:off x="5070562" y="4821165"/>
              <a:ext cx="152512" cy="115936"/>
            </a:xfrm>
            <a:custGeom>
              <a:avLst/>
              <a:gdLst/>
              <a:ahLst/>
              <a:cxnLst/>
              <a:rect l="l" t="t" r="r" b="b"/>
              <a:pathLst>
                <a:path w="4766" h="3623" extrusionOk="0">
                  <a:moveTo>
                    <a:pt x="4384" y="0"/>
                  </a:moveTo>
                  <a:lnTo>
                    <a:pt x="4194" y="96"/>
                  </a:lnTo>
                  <a:lnTo>
                    <a:pt x="4003" y="286"/>
                  </a:lnTo>
                  <a:lnTo>
                    <a:pt x="4003" y="381"/>
                  </a:lnTo>
                  <a:lnTo>
                    <a:pt x="3908" y="667"/>
                  </a:lnTo>
                  <a:lnTo>
                    <a:pt x="3717" y="1239"/>
                  </a:lnTo>
                  <a:lnTo>
                    <a:pt x="3431" y="2288"/>
                  </a:lnTo>
                  <a:lnTo>
                    <a:pt x="3241" y="2478"/>
                  </a:lnTo>
                  <a:lnTo>
                    <a:pt x="3145" y="2574"/>
                  </a:lnTo>
                  <a:lnTo>
                    <a:pt x="2859" y="2478"/>
                  </a:lnTo>
                  <a:lnTo>
                    <a:pt x="2478" y="2192"/>
                  </a:lnTo>
                  <a:lnTo>
                    <a:pt x="2097" y="1907"/>
                  </a:lnTo>
                  <a:lnTo>
                    <a:pt x="858" y="1049"/>
                  </a:lnTo>
                  <a:lnTo>
                    <a:pt x="477" y="858"/>
                  </a:lnTo>
                  <a:lnTo>
                    <a:pt x="381" y="953"/>
                  </a:lnTo>
                  <a:lnTo>
                    <a:pt x="191" y="953"/>
                  </a:lnTo>
                  <a:lnTo>
                    <a:pt x="95" y="1144"/>
                  </a:lnTo>
                  <a:lnTo>
                    <a:pt x="0" y="1430"/>
                  </a:lnTo>
                  <a:lnTo>
                    <a:pt x="191" y="1621"/>
                  </a:lnTo>
                  <a:lnTo>
                    <a:pt x="477" y="1811"/>
                  </a:lnTo>
                  <a:lnTo>
                    <a:pt x="1144" y="2288"/>
                  </a:lnTo>
                  <a:lnTo>
                    <a:pt x="2288" y="3050"/>
                  </a:lnTo>
                  <a:lnTo>
                    <a:pt x="3050" y="3527"/>
                  </a:lnTo>
                  <a:lnTo>
                    <a:pt x="3431" y="3622"/>
                  </a:lnTo>
                  <a:lnTo>
                    <a:pt x="3622" y="3622"/>
                  </a:lnTo>
                  <a:lnTo>
                    <a:pt x="3717" y="3527"/>
                  </a:lnTo>
                  <a:lnTo>
                    <a:pt x="3908" y="3336"/>
                  </a:lnTo>
                  <a:lnTo>
                    <a:pt x="4099" y="3050"/>
                  </a:lnTo>
                  <a:lnTo>
                    <a:pt x="4194" y="2478"/>
                  </a:lnTo>
                  <a:lnTo>
                    <a:pt x="4575" y="1335"/>
                  </a:lnTo>
                  <a:lnTo>
                    <a:pt x="4670" y="667"/>
                  </a:lnTo>
                  <a:lnTo>
                    <a:pt x="4766" y="381"/>
                  </a:lnTo>
                  <a:lnTo>
                    <a:pt x="4670" y="96"/>
                  </a:lnTo>
                  <a:lnTo>
                    <a:pt x="43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8"/>
            <p:cNvSpPr/>
            <p:nvPr/>
          </p:nvSpPr>
          <p:spPr>
            <a:xfrm flipH="1">
              <a:off x="5161087" y="5014846"/>
              <a:ext cx="140352" cy="106784"/>
            </a:xfrm>
            <a:custGeom>
              <a:avLst/>
              <a:gdLst/>
              <a:ahLst/>
              <a:cxnLst/>
              <a:rect l="l" t="t" r="r" b="b"/>
              <a:pathLst>
                <a:path w="4386" h="3337" extrusionOk="0">
                  <a:moveTo>
                    <a:pt x="3813" y="1"/>
                  </a:moveTo>
                  <a:lnTo>
                    <a:pt x="3718" y="191"/>
                  </a:lnTo>
                  <a:lnTo>
                    <a:pt x="3527" y="573"/>
                  </a:lnTo>
                  <a:lnTo>
                    <a:pt x="3432" y="859"/>
                  </a:lnTo>
                  <a:lnTo>
                    <a:pt x="2956" y="2098"/>
                  </a:lnTo>
                  <a:lnTo>
                    <a:pt x="2860" y="2288"/>
                  </a:lnTo>
                  <a:lnTo>
                    <a:pt x="2670" y="2384"/>
                  </a:lnTo>
                  <a:lnTo>
                    <a:pt x="2479" y="2288"/>
                  </a:lnTo>
                  <a:lnTo>
                    <a:pt x="1907" y="1907"/>
                  </a:lnTo>
                  <a:lnTo>
                    <a:pt x="1240" y="1430"/>
                  </a:lnTo>
                  <a:lnTo>
                    <a:pt x="859" y="1240"/>
                  </a:lnTo>
                  <a:lnTo>
                    <a:pt x="763" y="1145"/>
                  </a:lnTo>
                  <a:lnTo>
                    <a:pt x="477" y="1049"/>
                  </a:lnTo>
                  <a:lnTo>
                    <a:pt x="192" y="1049"/>
                  </a:lnTo>
                  <a:lnTo>
                    <a:pt x="1" y="1240"/>
                  </a:lnTo>
                  <a:lnTo>
                    <a:pt x="1" y="1430"/>
                  </a:lnTo>
                  <a:lnTo>
                    <a:pt x="96" y="1621"/>
                  </a:lnTo>
                  <a:lnTo>
                    <a:pt x="287" y="1812"/>
                  </a:lnTo>
                  <a:lnTo>
                    <a:pt x="763" y="2193"/>
                  </a:lnTo>
                  <a:lnTo>
                    <a:pt x="1526" y="2670"/>
                  </a:lnTo>
                  <a:lnTo>
                    <a:pt x="1907" y="2955"/>
                  </a:lnTo>
                  <a:lnTo>
                    <a:pt x="2098" y="3051"/>
                  </a:lnTo>
                  <a:lnTo>
                    <a:pt x="2193" y="3146"/>
                  </a:lnTo>
                  <a:lnTo>
                    <a:pt x="2479" y="3337"/>
                  </a:lnTo>
                  <a:lnTo>
                    <a:pt x="2860" y="3337"/>
                  </a:lnTo>
                  <a:lnTo>
                    <a:pt x="3146" y="3241"/>
                  </a:lnTo>
                  <a:lnTo>
                    <a:pt x="3432" y="3051"/>
                  </a:lnTo>
                  <a:lnTo>
                    <a:pt x="3527" y="2765"/>
                  </a:lnTo>
                  <a:lnTo>
                    <a:pt x="3909" y="2002"/>
                  </a:lnTo>
                  <a:lnTo>
                    <a:pt x="4195" y="1145"/>
                  </a:lnTo>
                  <a:lnTo>
                    <a:pt x="4385" y="477"/>
                  </a:lnTo>
                  <a:lnTo>
                    <a:pt x="4385" y="287"/>
                  </a:lnTo>
                  <a:lnTo>
                    <a:pt x="42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8"/>
            <p:cNvSpPr/>
            <p:nvPr/>
          </p:nvSpPr>
          <p:spPr>
            <a:xfrm flipH="1">
              <a:off x="4870773" y="5033142"/>
              <a:ext cx="128128" cy="88480"/>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8"/>
            <p:cNvSpPr/>
            <p:nvPr/>
          </p:nvSpPr>
          <p:spPr>
            <a:xfrm rot="10800000">
              <a:off x="3815947" y="4523112"/>
              <a:ext cx="2989159" cy="1048977"/>
            </a:xfrm>
            <a:custGeom>
              <a:avLst/>
              <a:gdLst/>
              <a:ahLst/>
              <a:cxnLst/>
              <a:rect l="l" t="t" r="r" b="b"/>
              <a:pathLst>
                <a:path w="139063" h="48801" extrusionOk="0">
                  <a:moveTo>
                    <a:pt x="1" y="0"/>
                  </a:moveTo>
                  <a:lnTo>
                    <a:pt x="477" y="572"/>
                  </a:lnTo>
                  <a:lnTo>
                    <a:pt x="1430" y="1716"/>
                  </a:lnTo>
                  <a:lnTo>
                    <a:pt x="2288" y="2764"/>
                  </a:lnTo>
                  <a:lnTo>
                    <a:pt x="3241" y="3717"/>
                  </a:lnTo>
                  <a:lnTo>
                    <a:pt x="5052" y="5719"/>
                  </a:lnTo>
                  <a:lnTo>
                    <a:pt x="7054" y="7625"/>
                  </a:lnTo>
                  <a:lnTo>
                    <a:pt x="9437" y="9817"/>
                  </a:lnTo>
                  <a:lnTo>
                    <a:pt x="11533" y="12105"/>
                  </a:lnTo>
                  <a:lnTo>
                    <a:pt x="13535" y="14488"/>
                  </a:lnTo>
                  <a:lnTo>
                    <a:pt x="15346" y="16966"/>
                  </a:lnTo>
                  <a:lnTo>
                    <a:pt x="21446" y="25735"/>
                  </a:lnTo>
                  <a:lnTo>
                    <a:pt x="23257" y="28117"/>
                  </a:lnTo>
                  <a:lnTo>
                    <a:pt x="25068" y="30310"/>
                  </a:lnTo>
                  <a:lnTo>
                    <a:pt x="26307" y="31644"/>
                  </a:lnTo>
                  <a:lnTo>
                    <a:pt x="27641" y="32788"/>
                  </a:lnTo>
                  <a:lnTo>
                    <a:pt x="29071" y="33932"/>
                  </a:lnTo>
                  <a:lnTo>
                    <a:pt x="30501" y="34980"/>
                  </a:lnTo>
                  <a:lnTo>
                    <a:pt x="32121" y="35933"/>
                  </a:lnTo>
                  <a:lnTo>
                    <a:pt x="33742" y="36791"/>
                  </a:lnTo>
                  <a:lnTo>
                    <a:pt x="35457" y="37649"/>
                  </a:lnTo>
                  <a:lnTo>
                    <a:pt x="37268" y="38316"/>
                  </a:lnTo>
                  <a:lnTo>
                    <a:pt x="40223" y="39269"/>
                  </a:lnTo>
                  <a:lnTo>
                    <a:pt x="43178" y="40127"/>
                  </a:lnTo>
                  <a:lnTo>
                    <a:pt x="49182" y="41652"/>
                  </a:lnTo>
                  <a:lnTo>
                    <a:pt x="49659" y="41747"/>
                  </a:lnTo>
                  <a:lnTo>
                    <a:pt x="62717" y="44797"/>
                  </a:lnTo>
                  <a:lnTo>
                    <a:pt x="65290" y="45369"/>
                  </a:lnTo>
                  <a:lnTo>
                    <a:pt x="68436" y="46132"/>
                  </a:lnTo>
                  <a:lnTo>
                    <a:pt x="72153" y="46990"/>
                  </a:lnTo>
                  <a:lnTo>
                    <a:pt x="75870" y="47752"/>
                  </a:lnTo>
                  <a:lnTo>
                    <a:pt x="78348" y="48229"/>
                  </a:lnTo>
                  <a:lnTo>
                    <a:pt x="80731" y="48515"/>
                  </a:lnTo>
                  <a:lnTo>
                    <a:pt x="83019" y="48801"/>
                  </a:lnTo>
                  <a:lnTo>
                    <a:pt x="86545" y="48801"/>
                  </a:lnTo>
                  <a:lnTo>
                    <a:pt x="87975" y="48705"/>
                  </a:lnTo>
                  <a:lnTo>
                    <a:pt x="88928" y="48610"/>
                  </a:lnTo>
                  <a:lnTo>
                    <a:pt x="91502" y="48324"/>
                  </a:lnTo>
                  <a:lnTo>
                    <a:pt x="93980" y="47847"/>
                  </a:lnTo>
                  <a:lnTo>
                    <a:pt x="96458" y="47180"/>
                  </a:lnTo>
                  <a:lnTo>
                    <a:pt x="98936" y="46322"/>
                  </a:lnTo>
                  <a:lnTo>
                    <a:pt x="103511" y="44416"/>
                  </a:lnTo>
                  <a:lnTo>
                    <a:pt x="104464" y="43940"/>
                  </a:lnTo>
                  <a:lnTo>
                    <a:pt x="105322" y="43463"/>
                  </a:lnTo>
                  <a:lnTo>
                    <a:pt x="106275" y="42891"/>
                  </a:lnTo>
                  <a:lnTo>
                    <a:pt x="107133" y="42319"/>
                  </a:lnTo>
                  <a:lnTo>
                    <a:pt x="108563" y="41175"/>
                  </a:lnTo>
                  <a:lnTo>
                    <a:pt x="109802" y="40032"/>
                  </a:lnTo>
                  <a:lnTo>
                    <a:pt x="110850" y="38888"/>
                  </a:lnTo>
                  <a:lnTo>
                    <a:pt x="111803" y="37744"/>
                  </a:lnTo>
                  <a:lnTo>
                    <a:pt x="113138" y="36029"/>
                  </a:lnTo>
                  <a:lnTo>
                    <a:pt x="114377" y="34313"/>
                  </a:lnTo>
                  <a:lnTo>
                    <a:pt x="115425" y="32597"/>
                  </a:lnTo>
                  <a:lnTo>
                    <a:pt x="116283" y="30977"/>
                  </a:lnTo>
                  <a:lnTo>
                    <a:pt x="118189" y="27546"/>
                  </a:lnTo>
                  <a:lnTo>
                    <a:pt x="120858" y="22494"/>
                  </a:lnTo>
                  <a:lnTo>
                    <a:pt x="121907" y="20778"/>
                  </a:lnTo>
                  <a:lnTo>
                    <a:pt x="122955" y="19158"/>
                  </a:lnTo>
                  <a:lnTo>
                    <a:pt x="124003" y="17633"/>
                  </a:lnTo>
                  <a:lnTo>
                    <a:pt x="125147" y="16203"/>
                  </a:lnTo>
                  <a:lnTo>
                    <a:pt x="126291" y="14774"/>
                  </a:lnTo>
                  <a:lnTo>
                    <a:pt x="127530" y="13439"/>
                  </a:lnTo>
                  <a:lnTo>
                    <a:pt x="129913" y="11056"/>
                  </a:lnTo>
                  <a:lnTo>
                    <a:pt x="132010" y="8864"/>
                  </a:lnTo>
                  <a:lnTo>
                    <a:pt x="133916" y="6767"/>
                  </a:lnTo>
                  <a:lnTo>
                    <a:pt x="135727" y="4480"/>
                  </a:lnTo>
                  <a:lnTo>
                    <a:pt x="137443" y="2288"/>
                  </a:lnTo>
                  <a:lnTo>
                    <a:pt x="139063" y="0"/>
                  </a:lnTo>
                  <a:lnTo>
                    <a:pt x="137061" y="0"/>
                  </a:lnTo>
                  <a:lnTo>
                    <a:pt x="136108" y="1239"/>
                  </a:lnTo>
                  <a:lnTo>
                    <a:pt x="134393" y="3431"/>
                  </a:lnTo>
                  <a:lnTo>
                    <a:pt x="132677" y="5623"/>
                  </a:lnTo>
                  <a:lnTo>
                    <a:pt x="130771" y="7720"/>
                  </a:lnTo>
                  <a:lnTo>
                    <a:pt x="128769" y="9817"/>
                  </a:lnTo>
                  <a:lnTo>
                    <a:pt x="126291" y="12295"/>
                  </a:lnTo>
                  <a:lnTo>
                    <a:pt x="125052" y="13725"/>
                  </a:lnTo>
                  <a:lnTo>
                    <a:pt x="123813" y="15155"/>
                  </a:lnTo>
                  <a:lnTo>
                    <a:pt x="122669" y="16585"/>
                  </a:lnTo>
                  <a:lnTo>
                    <a:pt x="121525" y="18205"/>
                  </a:lnTo>
                  <a:lnTo>
                    <a:pt x="120477" y="19921"/>
                  </a:lnTo>
                  <a:lnTo>
                    <a:pt x="119428" y="21731"/>
                  </a:lnTo>
                  <a:lnTo>
                    <a:pt x="116664" y="26688"/>
                  </a:lnTo>
                  <a:lnTo>
                    <a:pt x="114853" y="30119"/>
                  </a:lnTo>
                  <a:lnTo>
                    <a:pt x="113900" y="31739"/>
                  </a:lnTo>
                  <a:lnTo>
                    <a:pt x="112947" y="33360"/>
                  </a:lnTo>
                  <a:lnTo>
                    <a:pt x="111803" y="35075"/>
                  </a:lnTo>
                  <a:lnTo>
                    <a:pt x="110469" y="36696"/>
                  </a:lnTo>
                  <a:lnTo>
                    <a:pt x="109325" y="38030"/>
                  </a:lnTo>
                  <a:lnTo>
                    <a:pt x="108277" y="39174"/>
                  </a:lnTo>
                  <a:lnTo>
                    <a:pt x="107133" y="40127"/>
                  </a:lnTo>
                  <a:lnTo>
                    <a:pt x="106084" y="40985"/>
                  </a:lnTo>
                  <a:lnTo>
                    <a:pt x="105322" y="41557"/>
                  </a:lnTo>
                  <a:lnTo>
                    <a:pt x="104559" y="42033"/>
                  </a:lnTo>
                  <a:lnTo>
                    <a:pt x="103702" y="42415"/>
                  </a:lnTo>
                  <a:lnTo>
                    <a:pt x="102844" y="42796"/>
                  </a:lnTo>
                  <a:lnTo>
                    <a:pt x="98269" y="44702"/>
                  </a:lnTo>
                  <a:lnTo>
                    <a:pt x="95981" y="45560"/>
                  </a:lnTo>
                  <a:lnTo>
                    <a:pt x="93598" y="46227"/>
                  </a:lnTo>
                  <a:lnTo>
                    <a:pt x="91311" y="46704"/>
                  </a:lnTo>
                  <a:lnTo>
                    <a:pt x="88833" y="46990"/>
                  </a:lnTo>
                  <a:lnTo>
                    <a:pt x="87784" y="46990"/>
                  </a:lnTo>
                  <a:lnTo>
                    <a:pt x="86450" y="47180"/>
                  </a:lnTo>
                  <a:lnTo>
                    <a:pt x="83972" y="47180"/>
                  </a:lnTo>
                  <a:lnTo>
                    <a:pt x="81494" y="46894"/>
                  </a:lnTo>
                  <a:lnTo>
                    <a:pt x="78920" y="46608"/>
                  </a:lnTo>
                  <a:lnTo>
                    <a:pt x="76156" y="46132"/>
                  </a:lnTo>
                  <a:lnTo>
                    <a:pt x="72534" y="45369"/>
                  </a:lnTo>
                  <a:lnTo>
                    <a:pt x="68817" y="44511"/>
                  </a:lnTo>
                  <a:lnTo>
                    <a:pt x="65672" y="43749"/>
                  </a:lnTo>
                  <a:lnTo>
                    <a:pt x="63098" y="43082"/>
                  </a:lnTo>
                  <a:lnTo>
                    <a:pt x="50040" y="40127"/>
                  </a:lnTo>
                  <a:lnTo>
                    <a:pt x="49564" y="39936"/>
                  </a:lnTo>
                  <a:lnTo>
                    <a:pt x="43654" y="38507"/>
                  </a:lnTo>
                  <a:lnTo>
                    <a:pt x="40699" y="37649"/>
                  </a:lnTo>
                  <a:lnTo>
                    <a:pt x="37840" y="36696"/>
                  </a:lnTo>
                  <a:lnTo>
                    <a:pt x="36124" y="36029"/>
                  </a:lnTo>
                  <a:lnTo>
                    <a:pt x="34504" y="35361"/>
                  </a:lnTo>
                  <a:lnTo>
                    <a:pt x="32979" y="34503"/>
                  </a:lnTo>
                  <a:lnTo>
                    <a:pt x="31454" y="33646"/>
                  </a:lnTo>
                  <a:lnTo>
                    <a:pt x="30024" y="32597"/>
                  </a:lnTo>
                  <a:lnTo>
                    <a:pt x="28785" y="31549"/>
                  </a:lnTo>
                  <a:lnTo>
                    <a:pt x="27546" y="30405"/>
                  </a:lnTo>
                  <a:lnTo>
                    <a:pt x="26307" y="29166"/>
                  </a:lnTo>
                  <a:lnTo>
                    <a:pt x="24591" y="27069"/>
                  </a:lnTo>
                  <a:lnTo>
                    <a:pt x="22876" y="24782"/>
                  </a:lnTo>
                  <a:lnTo>
                    <a:pt x="16776" y="16013"/>
                  </a:lnTo>
                  <a:lnTo>
                    <a:pt x="14869" y="13439"/>
                  </a:lnTo>
                  <a:lnTo>
                    <a:pt x="12868" y="11056"/>
                  </a:lnTo>
                  <a:lnTo>
                    <a:pt x="10580" y="8674"/>
                  </a:lnTo>
                  <a:lnTo>
                    <a:pt x="8197" y="6386"/>
                  </a:lnTo>
                  <a:lnTo>
                    <a:pt x="6291" y="4575"/>
                  </a:lnTo>
                  <a:lnTo>
                    <a:pt x="4480" y="2573"/>
                  </a:lnTo>
                  <a:lnTo>
                    <a:pt x="3527" y="1620"/>
                  </a:lnTo>
                  <a:lnTo>
                    <a:pt x="2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8"/>
            <p:cNvSpPr/>
            <p:nvPr/>
          </p:nvSpPr>
          <p:spPr>
            <a:xfrm rot="10800000" flipH="1">
              <a:off x="-679949" y="1508985"/>
              <a:ext cx="1564644" cy="1086188"/>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8"/>
            <p:cNvSpPr/>
            <p:nvPr/>
          </p:nvSpPr>
          <p:spPr>
            <a:xfrm rot="10800000">
              <a:off x="8394341" y="4487050"/>
              <a:ext cx="301858" cy="314079"/>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8"/>
            <p:cNvSpPr/>
            <p:nvPr/>
          </p:nvSpPr>
          <p:spPr>
            <a:xfrm rot="10800000">
              <a:off x="3197503" y="-208809"/>
              <a:ext cx="815511" cy="965722"/>
            </a:xfrm>
            <a:custGeom>
              <a:avLst/>
              <a:gdLst/>
              <a:ahLst/>
              <a:cxnLst/>
              <a:rect l="l" t="t" r="r" b="b"/>
              <a:pathLst>
                <a:path w="25354" h="30024" extrusionOk="0">
                  <a:moveTo>
                    <a:pt x="13154" y="0"/>
                  </a:moveTo>
                  <a:lnTo>
                    <a:pt x="12487" y="191"/>
                  </a:lnTo>
                  <a:lnTo>
                    <a:pt x="11724" y="763"/>
                  </a:lnTo>
                  <a:lnTo>
                    <a:pt x="10008" y="1716"/>
                  </a:lnTo>
                  <a:lnTo>
                    <a:pt x="8388" y="2669"/>
                  </a:lnTo>
                  <a:lnTo>
                    <a:pt x="7816" y="2955"/>
                  </a:lnTo>
                  <a:lnTo>
                    <a:pt x="7244" y="3336"/>
                  </a:lnTo>
                  <a:lnTo>
                    <a:pt x="6768" y="3717"/>
                  </a:lnTo>
                  <a:lnTo>
                    <a:pt x="6291" y="4194"/>
                  </a:lnTo>
                  <a:lnTo>
                    <a:pt x="5529" y="5052"/>
                  </a:lnTo>
                  <a:lnTo>
                    <a:pt x="4766" y="5909"/>
                  </a:lnTo>
                  <a:lnTo>
                    <a:pt x="2574" y="8006"/>
                  </a:lnTo>
                  <a:lnTo>
                    <a:pt x="1525" y="8960"/>
                  </a:lnTo>
                  <a:lnTo>
                    <a:pt x="382" y="9913"/>
                  </a:lnTo>
                  <a:lnTo>
                    <a:pt x="96" y="10199"/>
                  </a:lnTo>
                  <a:lnTo>
                    <a:pt x="0" y="10675"/>
                  </a:lnTo>
                  <a:lnTo>
                    <a:pt x="0" y="11152"/>
                  </a:lnTo>
                  <a:lnTo>
                    <a:pt x="477" y="14583"/>
                  </a:lnTo>
                  <a:lnTo>
                    <a:pt x="954" y="17919"/>
                  </a:lnTo>
                  <a:lnTo>
                    <a:pt x="1907" y="22875"/>
                  </a:lnTo>
                  <a:lnTo>
                    <a:pt x="2097" y="23257"/>
                  </a:lnTo>
                  <a:lnTo>
                    <a:pt x="2193" y="23638"/>
                  </a:lnTo>
                  <a:lnTo>
                    <a:pt x="2479" y="23924"/>
                  </a:lnTo>
                  <a:lnTo>
                    <a:pt x="2860" y="24114"/>
                  </a:lnTo>
                  <a:lnTo>
                    <a:pt x="3432" y="24400"/>
                  </a:lnTo>
                  <a:lnTo>
                    <a:pt x="3908" y="24686"/>
                  </a:lnTo>
                  <a:lnTo>
                    <a:pt x="4957" y="25353"/>
                  </a:lnTo>
                  <a:lnTo>
                    <a:pt x="6386" y="26497"/>
                  </a:lnTo>
                  <a:lnTo>
                    <a:pt x="7911" y="27546"/>
                  </a:lnTo>
                  <a:lnTo>
                    <a:pt x="9532" y="28594"/>
                  </a:lnTo>
                  <a:lnTo>
                    <a:pt x="11152" y="29452"/>
                  </a:lnTo>
                  <a:lnTo>
                    <a:pt x="12010" y="29928"/>
                  </a:lnTo>
                  <a:lnTo>
                    <a:pt x="12391" y="30024"/>
                  </a:lnTo>
                  <a:lnTo>
                    <a:pt x="13249" y="30024"/>
                  </a:lnTo>
                  <a:lnTo>
                    <a:pt x="13630" y="29833"/>
                  </a:lnTo>
                  <a:lnTo>
                    <a:pt x="14297" y="29357"/>
                  </a:lnTo>
                  <a:lnTo>
                    <a:pt x="14869" y="28594"/>
                  </a:lnTo>
                  <a:lnTo>
                    <a:pt x="16394" y="26688"/>
                  </a:lnTo>
                  <a:lnTo>
                    <a:pt x="18015" y="24782"/>
                  </a:lnTo>
                  <a:lnTo>
                    <a:pt x="21160" y="21064"/>
                  </a:lnTo>
                  <a:lnTo>
                    <a:pt x="22113" y="19921"/>
                  </a:lnTo>
                  <a:lnTo>
                    <a:pt x="22876" y="18872"/>
                  </a:lnTo>
                  <a:lnTo>
                    <a:pt x="23638" y="17633"/>
                  </a:lnTo>
                  <a:lnTo>
                    <a:pt x="24305" y="16394"/>
                  </a:lnTo>
                  <a:lnTo>
                    <a:pt x="24591" y="15727"/>
                  </a:lnTo>
                  <a:lnTo>
                    <a:pt x="24877" y="14964"/>
                  </a:lnTo>
                  <a:lnTo>
                    <a:pt x="25259" y="13439"/>
                  </a:lnTo>
                  <a:lnTo>
                    <a:pt x="25354" y="11914"/>
                  </a:lnTo>
                  <a:lnTo>
                    <a:pt x="25259" y="10294"/>
                  </a:lnTo>
                  <a:lnTo>
                    <a:pt x="25163" y="9817"/>
                  </a:lnTo>
                  <a:lnTo>
                    <a:pt x="24973" y="9245"/>
                  </a:lnTo>
                  <a:lnTo>
                    <a:pt x="24687" y="8864"/>
                  </a:lnTo>
                  <a:lnTo>
                    <a:pt x="24305" y="8483"/>
                  </a:lnTo>
                  <a:lnTo>
                    <a:pt x="22113" y="6767"/>
                  </a:lnTo>
                  <a:lnTo>
                    <a:pt x="20969" y="6005"/>
                  </a:lnTo>
                  <a:lnTo>
                    <a:pt x="19730" y="5433"/>
                  </a:lnTo>
                  <a:lnTo>
                    <a:pt x="18873" y="5052"/>
                  </a:lnTo>
                  <a:lnTo>
                    <a:pt x="18015" y="4480"/>
                  </a:lnTo>
                  <a:lnTo>
                    <a:pt x="17348" y="3908"/>
                  </a:lnTo>
                  <a:lnTo>
                    <a:pt x="16680" y="3145"/>
                  </a:lnTo>
                  <a:lnTo>
                    <a:pt x="15822" y="1906"/>
                  </a:lnTo>
                  <a:lnTo>
                    <a:pt x="14869" y="667"/>
                  </a:lnTo>
                  <a:lnTo>
                    <a:pt x="14393" y="191"/>
                  </a:lnTo>
                  <a:lnTo>
                    <a:pt x="14107" y="95"/>
                  </a:lnTo>
                  <a:lnTo>
                    <a:pt x="13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8"/>
            <p:cNvSpPr/>
            <p:nvPr/>
          </p:nvSpPr>
          <p:spPr>
            <a:xfrm rot="10800000">
              <a:off x="5123557" y="-800472"/>
              <a:ext cx="429242" cy="1189526"/>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8"/>
            <p:cNvSpPr/>
            <p:nvPr/>
          </p:nvSpPr>
          <p:spPr>
            <a:xfrm rot="10800000">
              <a:off x="6869031" y="-887863"/>
              <a:ext cx="1529832" cy="1784289"/>
            </a:xfrm>
            <a:custGeom>
              <a:avLst/>
              <a:gdLst/>
              <a:ahLst/>
              <a:cxnLst/>
              <a:rect l="l" t="t" r="r" b="b"/>
              <a:pathLst>
                <a:path w="47562" h="55473" extrusionOk="0">
                  <a:moveTo>
                    <a:pt x="20493" y="0"/>
                  </a:moveTo>
                  <a:lnTo>
                    <a:pt x="19921" y="95"/>
                  </a:lnTo>
                  <a:lnTo>
                    <a:pt x="19444" y="286"/>
                  </a:lnTo>
                  <a:lnTo>
                    <a:pt x="18873" y="572"/>
                  </a:lnTo>
                  <a:lnTo>
                    <a:pt x="18301" y="1049"/>
                  </a:lnTo>
                  <a:lnTo>
                    <a:pt x="17633" y="1621"/>
                  </a:lnTo>
                  <a:lnTo>
                    <a:pt x="16966" y="2288"/>
                  </a:lnTo>
                  <a:lnTo>
                    <a:pt x="14488" y="4861"/>
                  </a:lnTo>
                  <a:lnTo>
                    <a:pt x="13154" y="6100"/>
                  </a:lnTo>
                  <a:lnTo>
                    <a:pt x="11819" y="7339"/>
                  </a:lnTo>
                  <a:lnTo>
                    <a:pt x="10866" y="8197"/>
                  </a:lnTo>
                  <a:lnTo>
                    <a:pt x="10104" y="9055"/>
                  </a:lnTo>
                  <a:lnTo>
                    <a:pt x="9341" y="10103"/>
                  </a:lnTo>
                  <a:lnTo>
                    <a:pt x="8674" y="11152"/>
                  </a:lnTo>
                  <a:lnTo>
                    <a:pt x="7626" y="13058"/>
                  </a:lnTo>
                  <a:lnTo>
                    <a:pt x="7149" y="14011"/>
                  </a:lnTo>
                  <a:lnTo>
                    <a:pt x="6577" y="14964"/>
                  </a:lnTo>
                  <a:lnTo>
                    <a:pt x="3718" y="19730"/>
                  </a:lnTo>
                  <a:lnTo>
                    <a:pt x="2193" y="22018"/>
                  </a:lnTo>
                  <a:lnTo>
                    <a:pt x="1335" y="23066"/>
                  </a:lnTo>
                  <a:lnTo>
                    <a:pt x="382" y="24210"/>
                  </a:lnTo>
                  <a:lnTo>
                    <a:pt x="191" y="24496"/>
                  </a:lnTo>
                  <a:lnTo>
                    <a:pt x="0" y="24877"/>
                  </a:lnTo>
                  <a:lnTo>
                    <a:pt x="0" y="25258"/>
                  </a:lnTo>
                  <a:lnTo>
                    <a:pt x="96" y="25735"/>
                  </a:lnTo>
                  <a:lnTo>
                    <a:pt x="382" y="26688"/>
                  </a:lnTo>
                  <a:lnTo>
                    <a:pt x="2669" y="32693"/>
                  </a:lnTo>
                  <a:lnTo>
                    <a:pt x="3908" y="35647"/>
                  </a:lnTo>
                  <a:lnTo>
                    <a:pt x="5243" y="38507"/>
                  </a:lnTo>
                  <a:lnTo>
                    <a:pt x="9151" y="47180"/>
                  </a:lnTo>
                  <a:lnTo>
                    <a:pt x="9532" y="47848"/>
                  </a:lnTo>
                  <a:lnTo>
                    <a:pt x="10008" y="48419"/>
                  </a:lnTo>
                  <a:lnTo>
                    <a:pt x="10294" y="48610"/>
                  </a:lnTo>
                  <a:lnTo>
                    <a:pt x="10676" y="48801"/>
                  </a:lnTo>
                  <a:lnTo>
                    <a:pt x="11057" y="48896"/>
                  </a:lnTo>
                  <a:lnTo>
                    <a:pt x="11438" y="48991"/>
                  </a:lnTo>
                  <a:lnTo>
                    <a:pt x="12582" y="49182"/>
                  </a:lnTo>
                  <a:lnTo>
                    <a:pt x="13630" y="49468"/>
                  </a:lnTo>
                  <a:lnTo>
                    <a:pt x="14679" y="49849"/>
                  </a:lnTo>
                  <a:lnTo>
                    <a:pt x="15727" y="50326"/>
                  </a:lnTo>
                  <a:lnTo>
                    <a:pt x="18968" y="51660"/>
                  </a:lnTo>
                  <a:lnTo>
                    <a:pt x="22208" y="52994"/>
                  </a:lnTo>
                  <a:lnTo>
                    <a:pt x="25544" y="54138"/>
                  </a:lnTo>
                  <a:lnTo>
                    <a:pt x="27260" y="54615"/>
                  </a:lnTo>
                  <a:lnTo>
                    <a:pt x="28976" y="55091"/>
                  </a:lnTo>
                  <a:lnTo>
                    <a:pt x="29834" y="55282"/>
                  </a:lnTo>
                  <a:lnTo>
                    <a:pt x="30787" y="55473"/>
                  </a:lnTo>
                  <a:lnTo>
                    <a:pt x="31549" y="55473"/>
                  </a:lnTo>
                  <a:lnTo>
                    <a:pt x="32312" y="55377"/>
                  </a:lnTo>
                  <a:lnTo>
                    <a:pt x="32979" y="54996"/>
                  </a:lnTo>
                  <a:lnTo>
                    <a:pt x="33551" y="54519"/>
                  </a:lnTo>
                  <a:lnTo>
                    <a:pt x="34123" y="53948"/>
                  </a:lnTo>
                  <a:lnTo>
                    <a:pt x="34599" y="53376"/>
                  </a:lnTo>
                  <a:lnTo>
                    <a:pt x="35362" y="51755"/>
                  </a:lnTo>
                  <a:lnTo>
                    <a:pt x="37363" y="47562"/>
                  </a:lnTo>
                  <a:lnTo>
                    <a:pt x="39365" y="43368"/>
                  </a:lnTo>
                  <a:lnTo>
                    <a:pt x="43559" y="35076"/>
                  </a:lnTo>
                  <a:lnTo>
                    <a:pt x="44607" y="32693"/>
                  </a:lnTo>
                  <a:lnTo>
                    <a:pt x="45656" y="30310"/>
                  </a:lnTo>
                  <a:lnTo>
                    <a:pt x="46513" y="27832"/>
                  </a:lnTo>
                  <a:lnTo>
                    <a:pt x="46799" y="26593"/>
                  </a:lnTo>
                  <a:lnTo>
                    <a:pt x="47181" y="25258"/>
                  </a:lnTo>
                  <a:lnTo>
                    <a:pt x="47371" y="23829"/>
                  </a:lnTo>
                  <a:lnTo>
                    <a:pt x="47467" y="22304"/>
                  </a:lnTo>
                  <a:lnTo>
                    <a:pt x="47562" y="20874"/>
                  </a:lnTo>
                  <a:lnTo>
                    <a:pt x="47467" y="19444"/>
                  </a:lnTo>
                  <a:lnTo>
                    <a:pt x="47276" y="18014"/>
                  </a:lnTo>
                  <a:lnTo>
                    <a:pt x="46990" y="16585"/>
                  </a:lnTo>
                  <a:lnTo>
                    <a:pt x="46609" y="15155"/>
                  </a:lnTo>
                  <a:lnTo>
                    <a:pt x="46132" y="13725"/>
                  </a:lnTo>
                  <a:lnTo>
                    <a:pt x="45751" y="12772"/>
                  </a:lnTo>
                  <a:lnTo>
                    <a:pt x="45179" y="11914"/>
                  </a:lnTo>
                  <a:lnTo>
                    <a:pt x="44417" y="11247"/>
                  </a:lnTo>
                  <a:lnTo>
                    <a:pt x="43463" y="10675"/>
                  </a:lnTo>
                  <a:lnTo>
                    <a:pt x="41081" y="9627"/>
                  </a:lnTo>
                  <a:lnTo>
                    <a:pt x="38698" y="8674"/>
                  </a:lnTo>
                  <a:lnTo>
                    <a:pt x="37554" y="8197"/>
                  </a:lnTo>
                  <a:lnTo>
                    <a:pt x="36315" y="7816"/>
                  </a:lnTo>
                  <a:lnTo>
                    <a:pt x="35076" y="7530"/>
                  </a:lnTo>
                  <a:lnTo>
                    <a:pt x="33741" y="7244"/>
                  </a:lnTo>
                  <a:lnTo>
                    <a:pt x="32884" y="7149"/>
                  </a:lnTo>
                  <a:lnTo>
                    <a:pt x="31930" y="6958"/>
                  </a:lnTo>
                  <a:lnTo>
                    <a:pt x="31168" y="6672"/>
                  </a:lnTo>
                  <a:lnTo>
                    <a:pt x="30310" y="6291"/>
                  </a:lnTo>
                  <a:lnTo>
                    <a:pt x="29548" y="5910"/>
                  </a:lnTo>
                  <a:lnTo>
                    <a:pt x="28690" y="5528"/>
                  </a:lnTo>
                  <a:lnTo>
                    <a:pt x="28023" y="5052"/>
                  </a:lnTo>
                  <a:lnTo>
                    <a:pt x="27260" y="4480"/>
                  </a:lnTo>
                  <a:lnTo>
                    <a:pt x="24973" y="2669"/>
                  </a:lnTo>
                  <a:lnTo>
                    <a:pt x="23924" y="1716"/>
                  </a:lnTo>
                  <a:lnTo>
                    <a:pt x="22780" y="763"/>
                  </a:lnTo>
                  <a:lnTo>
                    <a:pt x="22208" y="381"/>
                  </a:lnTo>
                  <a:lnTo>
                    <a:pt x="21637" y="191"/>
                  </a:lnTo>
                  <a:lnTo>
                    <a:pt x="210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8"/>
            <p:cNvSpPr/>
            <p:nvPr/>
          </p:nvSpPr>
          <p:spPr>
            <a:xfrm rot="10800000">
              <a:off x="1723703" y="-510810"/>
              <a:ext cx="2924955" cy="1076861"/>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8"/>
            <p:cNvSpPr/>
            <p:nvPr/>
          </p:nvSpPr>
          <p:spPr>
            <a:xfrm rot="10800000">
              <a:off x="8651770" y="215905"/>
              <a:ext cx="314427" cy="332996"/>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8"/>
            <p:cNvSpPr/>
            <p:nvPr/>
          </p:nvSpPr>
          <p:spPr>
            <a:xfrm rot="10800000">
              <a:off x="6339928" y="214259"/>
              <a:ext cx="91992" cy="85881"/>
            </a:xfrm>
            <a:custGeom>
              <a:avLst/>
              <a:gdLst/>
              <a:ahLst/>
              <a:cxnLst/>
              <a:rect l="l" t="t" r="r" b="b"/>
              <a:pathLst>
                <a:path w="2860" h="2670" extrusionOk="0">
                  <a:moveTo>
                    <a:pt x="477" y="1"/>
                  </a:moveTo>
                  <a:lnTo>
                    <a:pt x="191" y="191"/>
                  </a:lnTo>
                  <a:lnTo>
                    <a:pt x="96" y="477"/>
                  </a:lnTo>
                  <a:lnTo>
                    <a:pt x="1" y="859"/>
                  </a:lnTo>
                  <a:lnTo>
                    <a:pt x="1" y="2002"/>
                  </a:lnTo>
                  <a:lnTo>
                    <a:pt x="1" y="2193"/>
                  </a:lnTo>
                  <a:lnTo>
                    <a:pt x="96" y="2384"/>
                  </a:lnTo>
                  <a:lnTo>
                    <a:pt x="286" y="2574"/>
                  </a:lnTo>
                  <a:lnTo>
                    <a:pt x="572" y="2670"/>
                  </a:lnTo>
                  <a:lnTo>
                    <a:pt x="858" y="2574"/>
                  </a:lnTo>
                  <a:lnTo>
                    <a:pt x="1144" y="2384"/>
                  </a:lnTo>
                  <a:lnTo>
                    <a:pt x="1430" y="2098"/>
                  </a:lnTo>
                  <a:lnTo>
                    <a:pt x="1716" y="1907"/>
                  </a:lnTo>
                  <a:lnTo>
                    <a:pt x="2669" y="954"/>
                  </a:lnTo>
                  <a:lnTo>
                    <a:pt x="2860" y="859"/>
                  </a:lnTo>
                  <a:lnTo>
                    <a:pt x="2860" y="668"/>
                  </a:lnTo>
                  <a:lnTo>
                    <a:pt x="2860" y="477"/>
                  </a:lnTo>
                  <a:lnTo>
                    <a:pt x="2765" y="287"/>
                  </a:lnTo>
                  <a:lnTo>
                    <a:pt x="2574" y="287"/>
                  </a:lnTo>
                  <a:lnTo>
                    <a:pt x="95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8"/>
            <p:cNvSpPr/>
            <p:nvPr/>
          </p:nvSpPr>
          <p:spPr>
            <a:xfrm rot="10800000">
              <a:off x="3050" y="-1051885"/>
              <a:ext cx="769515" cy="1486924"/>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8"/>
            <p:cNvSpPr/>
            <p:nvPr/>
          </p:nvSpPr>
          <p:spPr>
            <a:xfrm rot="10800000">
              <a:off x="1981943" y="-380501"/>
              <a:ext cx="925870" cy="769548"/>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8"/>
            <p:cNvSpPr/>
            <p:nvPr/>
          </p:nvSpPr>
          <p:spPr>
            <a:xfrm rot="10800000">
              <a:off x="8062864" y="640411"/>
              <a:ext cx="159442" cy="153298"/>
            </a:xfrm>
            <a:custGeom>
              <a:avLst/>
              <a:gdLst/>
              <a:ahLst/>
              <a:cxnLst/>
              <a:rect l="l" t="t" r="r" b="b"/>
              <a:pathLst>
                <a:path w="4957" h="4766" extrusionOk="0">
                  <a:moveTo>
                    <a:pt x="3432" y="0"/>
                  </a:moveTo>
                  <a:lnTo>
                    <a:pt x="3146" y="96"/>
                  </a:lnTo>
                  <a:lnTo>
                    <a:pt x="2955" y="191"/>
                  </a:lnTo>
                  <a:lnTo>
                    <a:pt x="2955" y="286"/>
                  </a:lnTo>
                  <a:lnTo>
                    <a:pt x="2193" y="858"/>
                  </a:lnTo>
                  <a:lnTo>
                    <a:pt x="1621" y="1430"/>
                  </a:lnTo>
                  <a:lnTo>
                    <a:pt x="954" y="2002"/>
                  </a:lnTo>
                  <a:lnTo>
                    <a:pt x="286" y="2669"/>
                  </a:lnTo>
                  <a:lnTo>
                    <a:pt x="96" y="2764"/>
                  </a:lnTo>
                  <a:lnTo>
                    <a:pt x="0" y="2955"/>
                  </a:lnTo>
                  <a:lnTo>
                    <a:pt x="0" y="3146"/>
                  </a:lnTo>
                  <a:lnTo>
                    <a:pt x="96" y="3241"/>
                  </a:lnTo>
                  <a:lnTo>
                    <a:pt x="286" y="3432"/>
                  </a:lnTo>
                  <a:lnTo>
                    <a:pt x="382" y="3432"/>
                  </a:lnTo>
                  <a:lnTo>
                    <a:pt x="668" y="3336"/>
                  </a:lnTo>
                  <a:lnTo>
                    <a:pt x="1239" y="2955"/>
                  </a:lnTo>
                  <a:lnTo>
                    <a:pt x="2193" y="2002"/>
                  </a:lnTo>
                  <a:lnTo>
                    <a:pt x="2383" y="1811"/>
                  </a:lnTo>
                  <a:lnTo>
                    <a:pt x="2955" y="1335"/>
                  </a:lnTo>
                  <a:lnTo>
                    <a:pt x="3146" y="1239"/>
                  </a:lnTo>
                  <a:lnTo>
                    <a:pt x="3336" y="1239"/>
                  </a:lnTo>
                  <a:lnTo>
                    <a:pt x="3432" y="1430"/>
                  </a:lnTo>
                  <a:lnTo>
                    <a:pt x="3622" y="2192"/>
                  </a:lnTo>
                  <a:lnTo>
                    <a:pt x="4004" y="4194"/>
                  </a:lnTo>
                  <a:lnTo>
                    <a:pt x="4099" y="4385"/>
                  </a:lnTo>
                  <a:lnTo>
                    <a:pt x="4194" y="4575"/>
                  </a:lnTo>
                  <a:lnTo>
                    <a:pt x="4385" y="4671"/>
                  </a:lnTo>
                  <a:lnTo>
                    <a:pt x="4575" y="4766"/>
                  </a:lnTo>
                  <a:lnTo>
                    <a:pt x="4671" y="4671"/>
                  </a:lnTo>
                  <a:lnTo>
                    <a:pt x="4861" y="4575"/>
                  </a:lnTo>
                  <a:lnTo>
                    <a:pt x="4957" y="4289"/>
                  </a:lnTo>
                  <a:lnTo>
                    <a:pt x="4861" y="4003"/>
                  </a:lnTo>
                  <a:lnTo>
                    <a:pt x="4671" y="2955"/>
                  </a:lnTo>
                  <a:lnTo>
                    <a:pt x="4480" y="1907"/>
                  </a:lnTo>
                  <a:lnTo>
                    <a:pt x="4194" y="858"/>
                  </a:lnTo>
                  <a:lnTo>
                    <a:pt x="4004" y="382"/>
                  </a:lnTo>
                  <a:lnTo>
                    <a:pt x="3718" y="96"/>
                  </a:lnTo>
                  <a:lnTo>
                    <a:pt x="34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8"/>
            <p:cNvSpPr/>
            <p:nvPr/>
          </p:nvSpPr>
          <p:spPr>
            <a:xfrm rot="10800000">
              <a:off x="7222849" y="24197"/>
              <a:ext cx="156386" cy="156386"/>
            </a:xfrm>
            <a:custGeom>
              <a:avLst/>
              <a:gdLst/>
              <a:ahLst/>
              <a:cxnLst/>
              <a:rect l="l" t="t" r="r" b="b"/>
              <a:pathLst>
                <a:path w="4862" h="4862" extrusionOk="0">
                  <a:moveTo>
                    <a:pt x="2955" y="1"/>
                  </a:moveTo>
                  <a:lnTo>
                    <a:pt x="2669" y="96"/>
                  </a:lnTo>
                  <a:lnTo>
                    <a:pt x="2193" y="382"/>
                  </a:lnTo>
                  <a:lnTo>
                    <a:pt x="382" y="1621"/>
                  </a:lnTo>
                  <a:lnTo>
                    <a:pt x="96" y="1812"/>
                  </a:lnTo>
                  <a:lnTo>
                    <a:pt x="1" y="2003"/>
                  </a:lnTo>
                  <a:lnTo>
                    <a:pt x="1" y="2193"/>
                  </a:lnTo>
                  <a:lnTo>
                    <a:pt x="1" y="2384"/>
                  </a:lnTo>
                  <a:lnTo>
                    <a:pt x="191" y="2479"/>
                  </a:lnTo>
                  <a:lnTo>
                    <a:pt x="382" y="2479"/>
                  </a:lnTo>
                  <a:lnTo>
                    <a:pt x="668" y="2384"/>
                  </a:lnTo>
                  <a:lnTo>
                    <a:pt x="858" y="2289"/>
                  </a:lnTo>
                  <a:lnTo>
                    <a:pt x="1621" y="1717"/>
                  </a:lnTo>
                  <a:lnTo>
                    <a:pt x="2479" y="1240"/>
                  </a:lnTo>
                  <a:lnTo>
                    <a:pt x="2669" y="1145"/>
                  </a:lnTo>
                  <a:lnTo>
                    <a:pt x="2860" y="1145"/>
                  </a:lnTo>
                  <a:lnTo>
                    <a:pt x="2955" y="1335"/>
                  </a:lnTo>
                  <a:lnTo>
                    <a:pt x="3051" y="1621"/>
                  </a:lnTo>
                  <a:lnTo>
                    <a:pt x="3241" y="2289"/>
                  </a:lnTo>
                  <a:lnTo>
                    <a:pt x="3813" y="3814"/>
                  </a:lnTo>
                  <a:lnTo>
                    <a:pt x="3813" y="3909"/>
                  </a:lnTo>
                  <a:lnTo>
                    <a:pt x="3908" y="4290"/>
                  </a:lnTo>
                  <a:lnTo>
                    <a:pt x="4099" y="4576"/>
                  </a:lnTo>
                  <a:lnTo>
                    <a:pt x="4290" y="4767"/>
                  </a:lnTo>
                  <a:lnTo>
                    <a:pt x="4480" y="4862"/>
                  </a:lnTo>
                  <a:lnTo>
                    <a:pt x="4671" y="4767"/>
                  </a:lnTo>
                  <a:lnTo>
                    <a:pt x="4862" y="4576"/>
                  </a:lnTo>
                  <a:lnTo>
                    <a:pt x="4862" y="4290"/>
                  </a:lnTo>
                  <a:lnTo>
                    <a:pt x="4766" y="4004"/>
                  </a:lnTo>
                  <a:lnTo>
                    <a:pt x="3718" y="668"/>
                  </a:lnTo>
                  <a:lnTo>
                    <a:pt x="3623" y="478"/>
                  </a:lnTo>
                  <a:lnTo>
                    <a:pt x="3337" y="96"/>
                  </a:lnTo>
                  <a:lnTo>
                    <a:pt x="3146"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8"/>
            <p:cNvSpPr/>
            <p:nvPr/>
          </p:nvSpPr>
          <p:spPr>
            <a:xfrm rot="10800000">
              <a:off x="7284155" y="315417"/>
              <a:ext cx="147187" cy="141076"/>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8"/>
            <p:cNvSpPr/>
            <p:nvPr/>
          </p:nvSpPr>
          <p:spPr>
            <a:xfrm rot="10800000">
              <a:off x="6983705" y="180550"/>
              <a:ext cx="153331" cy="141044"/>
            </a:xfrm>
            <a:custGeom>
              <a:avLst/>
              <a:gdLst/>
              <a:ahLst/>
              <a:cxnLst/>
              <a:rect l="l" t="t" r="r" b="b"/>
              <a:pathLst>
                <a:path w="4767" h="4385" extrusionOk="0">
                  <a:moveTo>
                    <a:pt x="3146" y="1"/>
                  </a:moveTo>
                  <a:lnTo>
                    <a:pt x="2955" y="96"/>
                  </a:lnTo>
                  <a:lnTo>
                    <a:pt x="2669" y="191"/>
                  </a:lnTo>
                  <a:lnTo>
                    <a:pt x="2383" y="287"/>
                  </a:lnTo>
                  <a:lnTo>
                    <a:pt x="1811" y="668"/>
                  </a:lnTo>
                  <a:lnTo>
                    <a:pt x="1049" y="1335"/>
                  </a:lnTo>
                  <a:lnTo>
                    <a:pt x="286" y="1907"/>
                  </a:lnTo>
                  <a:lnTo>
                    <a:pt x="96" y="2002"/>
                  </a:lnTo>
                  <a:lnTo>
                    <a:pt x="0" y="2193"/>
                  </a:lnTo>
                  <a:lnTo>
                    <a:pt x="0" y="2383"/>
                  </a:lnTo>
                  <a:lnTo>
                    <a:pt x="96" y="2479"/>
                  </a:lnTo>
                  <a:lnTo>
                    <a:pt x="191" y="2574"/>
                  </a:lnTo>
                  <a:lnTo>
                    <a:pt x="382" y="2669"/>
                  </a:lnTo>
                  <a:lnTo>
                    <a:pt x="668" y="2574"/>
                  </a:lnTo>
                  <a:lnTo>
                    <a:pt x="763" y="2479"/>
                  </a:lnTo>
                  <a:lnTo>
                    <a:pt x="1144" y="2193"/>
                  </a:lnTo>
                  <a:lnTo>
                    <a:pt x="1907" y="1621"/>
                  </a:lnTo>
                  <a:lnTo>
                    <a:pt x="2479" y="1240"/>
                  </a:lnTo>
                  <a:lnTo>
                    <a:pt x="2764" y="1049"/>
                  </a:lnTo>
                  <a:lnTo>
                    <a:pt x="3050" y="954"/>
                  </a:lnTo>
                  <a:lnTo>
                    <a:pt x="3241" y="954"/>
                  </a:lnTo>
                  <a:lnTo>
                    <a:pt x="3336" y="1049"/>
                  </a:lnTo>
                  <a:lnTo>
                    <a:pt x="3432" y="1335"/>
                  </a:lnTo>
                  <a:lnTo>
                    <a:pt x="3527" y="1907"/>
                  </a:lnTo>
                  <a:lnTo>
                    <a:pt x="3622" y="2383"/>
                  </a:lnTo>
                  <a:lnTo>
                    <a:pt x="3718" y="3241"/>
                  </a:lnTo>
                  <a:lnTo>
                    <a:pt x="3908" y="4004"/>
                  </a:lnTo>
                  <a:lnTo>
                    <a:pt x="4099" y="4290"/>
                  </a:lnTo>
                  <a:lnTo>
                    <a:pt x="4194" y="4290"/>
                  </a:lnTo>
                  <a:lnTo>
                    <a:pt x="4290" y="4385"/>
                  </a:lnTo>
                  <a:lnTo>
                    <a:pt x="4575" y="4290"/>
                  </a:lnTo>
                  <a:lnTo>
                    <a:pt x="4766" y="4099"/>
                  </a:lnTo>
                  <a:lnTo>
                    <a:pt x="4766" y="3813"/>
                  </a:lnTo>
                  <a:lnTo>
                    <a:pt x="4671" y="3622"/>
                  </a:lnTo>
                  <a:lnTo>
                    <a:pt x="4575" y="2765"/>
                  </a:lnTo>
                  <a:lnTo>
                    <a:pt x="4480" y="1907"/>
                  </a:lnTo>
                  <a:lnTo>
                    <a:pt x="4385" y="1430"/>
                  </a:lnTo>
                  <a:lnTo>
                    <a:pt x="4290" y="954"/>
                  </a:lnTo>
                  <a:lnTo>
                    <a:pt x="4004" y="477"/>
                  </a:lnTo>
                  <a:lnTo>
                    <a:pt x="3813" y="287"/>
                  </a:lnTo>
                  <a:lnTo>
                    <a:pt x="3622" y="191"/>
                  </a:lnTo>
                  <a:lnTo>
                    <a:pt x="3432" y="96"/>
                  </a:lnTo>
                  <a:lnTo>
                    <a:pt x="31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8"/>
            <p:cNvSpPr/>
            <p:nvPr/>
          </p:nvSpPr>
          <p:spPr>
            <a:xfrm rot="10800000">
              <a:off x="7823719" y="545364"/>
              <a:ext cx="144131" cy="131844"/>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8"/>
            <p:cNvSpPr/>
            <p:nvPr/>
          </p:nvSpPr>
          <p:spPr>
            <a:xfrm rot="10800000">
              <a:off x="6999047" y="732370"/>
              <a:ext cx="144131" cy="131844"/>
            </a:xfrm>
            <a:custGeom>
              <a:avLst/>
              <a:gdLst/>
              <a:ahLst/>
              <a:cxnLst/>
              <a:rect l="l" t="t" r="r" b="b"/>
              <a:pathLst>
                <a:path w="4481" h="4099" extrusionOk="0">
                  <a:moveTo>
                    <a:pt x="3146" y="0"/>
                  </a:moveTo>
                  <a:lnTo>
                    <a:pt x="2860" y="95"/>
                  </a:lnTo>
                  <a:lnTo>
                    <a:pt x="2288" y="381"/>
                  </a:lnTo>
                  <a:lnTo>
                    <a:pt x="1812" y="858"/>
                  </a:lnTo>
                  <a:lnTo>
                    <a:pt x="1526" y="1049"/>
                  </a:lnTo>
                  <a:lnTo>
                    <a:pt x="954" y="1620"/>
                  </a:lnTo>
                  <a:lnTo>
                    <a:pt x="287" y="2192"/>
                  </a:lnTo>
                  <a:lnTo>
                    <a:pt x="96" y="2288"/>
                  </a:lnTo>
                  <a:lnTo>
                    <a:pt x="1" y="2478"/>
                  </a:lnTo>
                  <a:lnTo>
                    <a:pt x="1" y="2669"/>
                  </a:lnTo>
                  <a:lnTo>
                    <a:pt x="191" y="2859"/>
                  </a:lnTo>
                  <a:lnTo>
                    <a:pt x="382" y="2955"/>
                  </a:lnTo>
                  <a:lnTo>
                    <a:pt x="477" y="2955"/>
                  </a:lnTo>
                  <a:lnTo>
                    <a:pt x="763" y="2764"/>
                  </a:lnTo>
                  <a:lnTo>
                    <a:pt x="1335" y="2383"/>
                  </a:lnTo>
                  <a:lnTo>
                    <a:pt x="2193" y="1620"/>
                  </a:lnTo>
                  <a:lnTo>
                    <a:pt x="2384" y="1430"/>
                  </a:lnTo>
                  <a:lnTo>
                    <a:pt x="2670" y="1239"/>
                  </a:lnTo>
                  <a:lnTo>
                    <a:pt x="2860" y="1144"/>
                  </a:lnTo>
                  <a:lnTo>
                    <a:pt x="3051" y="1239"/>
                  </a:lnTo>
                  <a:lnTo>
                    <a:pt x="3146" y="1430"/>
                  </a:lnTo>
                  <a:lnTo>
                    <a:pt x="3241" y="1811"/>
                  </a:lnTo>
                  <a:lnTo>
                    <a:pt x="3623" y="3622"/>
                  </a:lnTo>
                  <a:lnTo>
                    <a:pt x="3718" y="3908"/>
                  </a:lnTo>
                  <a:lnTo>
                    <a:pt x="3909" y="4099"/>
                  </a:lnTo>
                  <a:lnTo>
                    <a:pt x="4099" y="4099"/>
                  </a:lnTo>
                  <a:lnTo>
                    <a:pt x="4385" y="4003"/>
                  </a:lnTo>
                  <a:lnTo>
                    <a:pt x="4481" y="3813"/>
                  </a:lnTo>
                  <a:lnTo>
                    <a:pt x="4481" y="3431"/>
                  </a:lnTo>
                  <a:lnTo>
                    <a:pt x="4004" y="1334"/>
                  </a:lnTo>
                  <a:lnTo>
                    <a:pt x="3909" y="953"/>
                  </a:lnTo>
                  <a:lnTo>
                    <a:pt x="3623" y="286"/>
                  </a:lnTo>
                  <a:lnTo>
                    <a:pt x="3527" y="95"/>
                  </a:lnTo>
                  <a:lnTo>
                    <a:pt x="3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8"/>
            <p:cNvSpPr/>
            <p:nvPr/>
          </p:nvSpPr>
          <p:spPr>
            <a:xfrm rot="10800000">
              <a:off x="7553953" y="435006"/>
              <a:ext cx="144099" cy="125701"/>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8"/>
            <p:cNvSpPr/>
            <p:nvPr/>
          </p:nvSpPr>
          <p:spPr>
            <a:xfrm rot="10800000">
              <a:off x="7802265" y="309306"/>
              <a:ext cx="147187" cy="131844"/>
            </a:xfrm>
            <a:custGeom>
              <a:avLst/>
              <a:gdLst/>
              <a:ahLst/>
              <a:cxnLst/>
              <a:rect l="l" t="t" r="r" b="b"/>
              <a:pathLst>
                <a:path w="4576" h="4099" extrusionOk="0">
                  <a:moveTo>
                    <a:pt x="2383" y="0"/>
                  </a:moveTo>
                  <a:lnTo>
                    <a:pt x="2097" y="191"/>
                  </a:lnTo>
                  <a:lnTo>
                    <a:pt x="1621" y="572"/>
                  </a:lnTo>
                  <a:lnTo>
                    <a:pt x="763" y="1335"/>
                  </a:lnTo>
                  <a:lnTo>
                    <a:pt x="286" y="1811"/>
                  </a:lnTo>
                  <a:lnTo>
                    <a:pt x="96" y="2002"/>
                  </a:lnTo>
                  <a:lnTo>
                    <a:pt x="0" y="2288"/>
                  </a:lnTo>
                  <a:lnTo>
                    <a:pt x="96" y="2574"/>
                  </a:lnTo>
                  <a:lnTo>
                    <a:pt x="572" y="2574"/>
                  </a:lnTo>
                  <a:lnTo>
                    <a:pt x="763" y="2478"/>
                  </a:lnTo>
                  <a:lnTo>
                    <a:pt x="953" y="2193"/>
                  </a:lnTo>
                  <a:lnTo>
                    <a:pt x="1335" y="1907"/>
                  </a:lnTo>
                  <a:lnTo>
                    <a:pt x="2193" y="1239"/>
                  </a:lnTo>
                  <a:lnTo>
                    <a:pt x="2478" y="1144"/>
                  </a:lnTo>
                  <a:lnTo>
                    <a:pt x="2574" y="1144"/>
                  </a:lnTo>
                  <a:lnTo>
                    <a:pt x="2764" y="1335"/>
                  </a:lnTo>
                  <a:lnTo>
                    <a:pt x="2955" y="1811"/>
                  </a:lnTo>
                  <a:lnTo>
                    <a:pt x="3146" y="2288"/>
                  </a:lnTo>
                  <a:lnTo>
                    <a:pt x="3622" y="3622"/>
                  </a:lnTo>
                  <a:lnTo>
                    <a:pt x="3908" y="4004"/>
                  </a:lnTo>
                  <a:lnTo>
                    <a:pt x="4003" y="4004"/>
                  </a:lnTo>
                  <a:lnTo>
                    <a:pt x="4099" y="4099"/>
                  </a:lnTo>
                  <a:lnTo>
                    <a:pt x="4385" y="4004"/>
                  </a:lnTo>
                  <a:lnTo>
                    <a:pt x="4575" y="3813"/>
                  </a:lnTo>
                  <a:lnTo>
                    <a:pt x="4575" y="3622"/>
                  </a:lnTo>
                  <a:lnTo>
                    <a:pt x="4385" y="3241"/>
                  </a:lnTo>
                  <a:lnTo>
                    <a:pt x="4099" y="2478"/>
                  </a:lnTo>
                  <a:lnTo>
                    <a:pt x="3622" y="1144"/>
                  </a:lnTo>
                  <a:lnTo>
                    <a:pt x="3241" y="382"/>
                  </a:lnTo>
                  <a:lnTo>
                    <a:pt x="2955" y="96"/>
                  </a:lnTo>
                  <a:lnTo>
                    <a:pt x="28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8"/>
            <p:cNvSpPr/>
            <p:nvPr/>
          </p:nvSpPr>
          <p:spPr>
            <a:xfrm rot="10800000">
              <a:off x="7041955" y="493257"/>
              <a:ext cx="150275" cy="116502"/>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8"/>
            <p:cNvSpPr/>
            <p:nvPr/>
          </p:nvSpPr>
          <p:spPr>
            <a:xfrm rot="10800000">
              <a:off x="7563153" y="717027"/>
              <a:ext cx="131844" cy="137988"/>
            </a:xfrm>
            <a:custGeom>
              <a:avLst/>
              <a:gdLst/>
              <a:ahLst/>
              <a:cxnLst/>
              <a:rect l="l" t="t" r="r" b="b"/>
              <a:pathLst>
                <a:path w="4099" h="4290" extrusionOk="0">
                  <a:moveTo>
                    <a:pt x="2097" y="0"/>
                  </a:moveTo>
                  <a:lnTo>
                    <a:pt x="1907" y="191"/>
                  </a:lnTo>
                  <a:lnTo>
                    <a:pt x="1525" y="381"/>
                  </a:lnTo>
                  <a:lnTo>
                    <a:pt x="763" y="1239"/>
                  </a:lnTo>
                  <a:lnTo>
                    <a:pt x="96" y="1906"/>
                  </a:lnTo>
                  <a:lnTo>
                    <a:pt x="0" y="2002"/>
                  </a:lnTo>
                  <a:lnTo>
                    <a:pt x="0" y="2288"/>
                  </a:lnTo>
                  <a:lnTo>
                    <a:pt x="96" y="2478"/>
                  </a:lnTo>
                  <a:lnTo>
                    <a:pt x="191" y="2573"/>
                  </a:lnTo>
                  <a:lnTo>
                    <a:pt x="477" y="2573"/>
                  </a:lnTo>
                  <a:lnTo>
                    <a:pt x="763" y="2383"/>
                  </a:lnTo>
                  <a:lnTo>
                    <a:pt x="1430" y="1716"/>
                  </a:lnTo>
                  <a:lnTo>
                    <a:pt x="1525" y="1620"/>
                  </a:lnTo>
                  <a:lnTo>
                    <a:pt x="1811" y="1239"/>
                  </a:lnTo>
                  <a:lnTo>
                    <a:pt x="2193" y="1239"/>
                  </a:lnTo>
                  <a:lnTo>
                    <a:pt x="2288" y="1334"/>
                  </a:lnTo>
                  <a:lnTo>
                    <a:pt x="2383" y="1525"/>
                  </a:lnTo>
                  <a:lnTo>
                    <a:pt x="2764" y="2764"/>
                  </a:lnTo>
                  <a:lnTo>
                    <a:pt x="3241" y="3908"/>
                  </a:lnTo>
                  <a:lnTo>
                    <a:pt x="3432" y="4194"/>
                  </a:lnTo>
                  <a:lnTo>
                    <a:pt x="3718" y="4289"/>
                  </a:lnTo>
                  <a:lnTo>
                    <a:pt x="4003" y="4289"/>
                  </a:lnTo>
                  <a:lnTo>
                    <a:pt x="4099" y="4003"/>
                  </a:lnTo>
                  <a:lnTo>
                    <a:pt x="4099" y="3908"/>
                  </a:lnTo>
                  <a:lnTo>
                    <a:pt x="4003" y="3527"/>
                  </a:lnTo>
                  <a:lnTo>
                    <a:pt x="3432" y="2002"/>
                  </a:lnTo>
                  <a:lnTo>
                    <a:pt x="3241" y="1430"/>
                  </a:lnTo>
                  <a:lnTo>
                    <a:pt x="3050" y="953"/>
                  </a:lnTo>
                  <a:lnTo>
                    <a:pt x="2860" y="477"/>
                  </a:lnTo>
                  <a:lnTo>
                    <a:pt x="2669" y="95"/>
                  </a:lnTo>
                  <a:lnTo>
                    <a:pt x="25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8"/>
            <p:cNvSpPr/>
            <p:nvPr/>
          </p:nvSpPr>
          <p:spPr>
            <a:xfrm rot="10800000">
              <a:off x="7357749" y="631212"/>
              <a:ext cx="122645" cy="128789"/>
            </a:xfrm>
            <a:custGeom>
              <a:avLst/>
              <a:gdLst/>
              <a:ahLst/>
              <a:cxnLst/>
              <a:rect l="l" t="t" r="r" b="b"/>
              <a:pathLst>
                <a:path w="3813" h="4004" extrusionOk="0">
                  <a:moveTo>
                    <a:pt x="2574" y="1"/>
                  </a:moveTo>
                  <a:lnTo>
                    <a:pt x="2383" y="96"/>
                  </a:lnTo>
                  <a:lnTo>
                    <a:pt x="2002" y="287"/>
                  </a:lnTo>
                  <a:lnTo>
                    <a:pt x="1144" y="763"/>
                  </a:lnTo>
                  <a:lnTo>
                    <a:pt x="286" y="1335"/>
                  </a:lnTo>
                  <a:lnTo>
                    <a:pt x="96" y="1526"/>
                  </a:lnTo>
                  <a:lnTo>
                    <a:pt x="0" y="1812"/>
                  </a:lnTo>
                  <a:lnTo>
                    <a:pt x="0" y="2002"/>
                  </a:lnTo>
                  <a:lnTo>
                    <a:pt x="191" y="2193"/>
                  </a:lnTo>
                  <a:lnTo>
                    <a:pt x="477" y="2193"/>
                  </a:lnTo>
                  <a:lnTo>
                    <a:pt x="667" y="2098"/>
                  </a:lnTo>
                  <a:lnTo>
                    <a:pt x="1811" y="1335"/>
                  </a:lnTo>
                  <a:lnTo>
                    <a:pt x="2002" y="1144"/>
                  </a:lnTo>
                  <a:lnTo>
                    <a:pt x="2192" y="1144"/>
                  </a:lnTo>
                  <a:lnTo>
                    <a:pt x="2383" y="1240"/>
                  </a:lnTo>
                  <a:lnTo>
                    <a:pt x="2478" y="1430"/>
                  </a:lnTo>
                  <a:lnTo>
                    <a:pt x="2574" y="1907"/>
                  </a:lnTo>
                  <a:lnTo>
                    <a:pt x="2669" y="2479"/>
                  </a:lnTo>
                  <a:lnTo>
                    <a:pt x="2860" y="3337"/>
                  </a:lnTo>
                  <a:lnTo>
                    <a:pt x="3146" y="3909"/>
                  </a:lnTo>
                  <a:lnTo>
                    <a:pt x="3241" y="4004"/>
                  </a:lnTo>
                  <a:lnTo>
                    <a:pt x="3432" y="4004"/>
                  </a:lnTo>
                  <a:lnTo>
                    <a:pt x="3622" y="3909"/>
                  </a:lnTo>
                  <a:lnTo>
                    <a:pt x="3813" y="3813"/>
                  </a:lnTo>
                  <a:lnTo>
                    <a:pt x="3813" y="3623"/>
                  </a:lnTo>
                  <a:lnTo>
                    <a:pt x="3813" y="3432"/>
                  </a:lnTo>
                  <a:lnTo>
                    <a:pt x="3146" y="668"/>
                  </a:lnTo>
                  <a:lnTo>
                    <a:pt x="3050" y="287"/>
                  </a:lnTo>
                  <a:lnTo>
                    <a:pt x="2860" y="96"/>
                  </a:lnTo>
                  <a:lnTo>
                    <a:pt x="25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8"/>
            <p:cNvSpPr/>
            <p:nvPr/>
          </p:nvSpPr>
          <p:spPr>
            <a:xfrm rot="10800000">
              <a:off x="7768556" y="42563"/>
              <a:ext cx="141044" cy="110422"/>
            </a:xfrm>
            <a:custGeom>
              <a:avLst/>
              <a:gdLst/>
              <a:ahLst/>
              <a:cxnLst/>
              <a:rect l="l" t="t" r="r" b="b"/>
              <a:pathLst>
                <a:path w="4385" h="3433" extrusionOk="0">
                  <a:moveTo>
                    <a:pt x="2383" y="1"/>
                  </a:moveTo>
                  <a:lnTo>
                    <a:pt x="2097" y="191"/>
                  </a:lnTo>
                  <a:lnTo>
                    <a:pt x="1335" y="668"/>
                  </a:lnTo>
                  <a:lnTo>
                    <a:pt x="668" y="1145"/>
                  </a:lnTo>
                  <a:lnTo>
                    <a:pt x="96" y="1621"/>
                  </a:lnTo>
                  <a:lnTo>
                    <a:pt x="0" y="1812"/>
                  </a:lnTo>
                  <a:lnTo>
                    <a:pt x="0" y="2002"/>
                  </a:lnTo>
                  <a:lnTo>
                    <a:pt x="96" y="2193"/>
                  </a:lnTo>
                  <a:lnTo>
                    <a:pt x="286" y="2288"/>
                  </a:lnTo>
                  <a:lnTo>
                    <a:pt x="477" y="2193"/>
                  </a:lnTo>
                  <a:lnTo>
                    <a:pt x="858" y="2002"/>
                  </a:lnTo>
                  <a:lnTo>
                    <a:pt x="1144" y="1812"/>
                  </a:lnTo>
                  <a:lnTo>
                    <a:pt x="2193" y="1049"/>
                  </a:lnTo>
                  <a:lnTo>
                    <a:pt x="2383" y="954"/>
                  </a:lnTo>
                  <a:lnTo>
                    <a:pt x="2574" y="1049"/>
                  </a:lnTo>
                  <a:lnTo>
                    <a:pt x="2669" y="1240"/>
                  </a:lnTo>
                  <a:lnTo>
                    <a:pt x="2955" y="1812"/>
                  </a:lnTo>
                  <a:lnTo>
                    <a:pt x="3241" y="2574"/>
                  </a:lnTo>
                  <a:lnTo>
                    <a:pt x="3432" y="2956"/>
                  </a:lnTo>
                  <a:lnTo>
                    <a:pt x="3527" y="3146"/>
                  </a:lnTo>
                  <a:lnTo>
                    <a:pt x="3718" y="3337"/>
                  </a:lnTo>
                  <a:lnTo>
                    <a:pt x="3908" y="3432"/>
                  </a:lnTo>
                  <a:lnTo>
                    <a:pt x="4099" y="3432"/>
                  </a:lnTo>
                  <a:lnTo>
                    <a:pt x="4289" y="3241"/>
                  </a:lnTo>
                  <a:lnTo>
                    <a:pt x="4385" y="3051"/>
                  </a:lnTo>
                  <a:lnTo>
                    <a:pt x="4289" y="2765"/>
                  </a:lnTo>
                  <a:lnTo>
                    <a:pt x="4004" y="2193"/>
                  </a:lnTo>
                  <a:lnTo>
                    <a:pt x="3718" y="1335"/>
                  </a:lnTo>
                  <a:lnTo>
                    <a:pt x="3527" y="954"/>
                  </a:lnTo>
                  <a:lnTo>
                    <a:pt x="3432" y="763"/>
                  </a:lnTo>
                  <a:lnTo>
                    <a:pt x="3336" y="668"/>
                  </a:lnTo>
                  <a:lnTo>
                    <a:pt x="3241" y="287"/>
                  </a:lnTo>
                  <a:lnTo>
                    <a:pt x="2955"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8"/>
            <p:cNvSpPr/>
            <p:nvPr/>
          </p:nvSpPr>
          <p:spPr>
            <a:xfrm rot="10800000">
              <a:off x="7501814" y="170005"/>
              <a:ext cx="122677" cy="125733"/>
            </a:xfrm>
            <a:custGeom>
              <a:avLst/>
              <a:gdLst/>
              <a:ahLst/>
              <a:cxnLst/>
              <a:rect l="l" t="t" r="r" b="b"/>
              <a:pathLst>
                <a:path w="3814" h="3909" extrusionOk="0">
                  <a:moveTo>
                    <a:pt x="2288" y="1"/>
                  </a:moveTo>
                  <a:lnTo>
                    <a:pt x="2097" y="96"/>
                  </a:lnTo>
                  <a:lnTo>
                    <a:pt x="1716" y="287"/>
                  </a:lnTo>
                  <a:lnTo>
                    <a:pt x="763" y="954"/>
                  </a:lnTo>
                  <a:lnTo>
                    <a:pt x="191" y="1430"/>
                  </a:lnTo>
                  <a:lnTo>
                    <a:pt x="96" y="1621"/>
                  </a:lnTo>
                  <a:lnTo>
                    <a:pt x="1" y="1716"/>
                  </a:lnTo>
                  <a:lnTo>
                    <a:pt x="96" y="1907"/>
                  </a:lnTo>
                  <a:lnTo>
                    <a:pt x="191" y="2097"/>
                  </a:lnTo>
                  <a:lnTo>
                    <a:pt x="572" y="2097"/>
                  </a:lnTo>
                  <a:lnTo>
                    <a:pt x="954" y="1812"/>
                  </a:lnTo>
                  <a:lnTo>
                    <a:pt x="1716" y="1240"/>
                  </a:lnTo>
                  <a:lnTo>
                    <a:pt x="1907" y="1144"/>
                  </a:lnTo>
                  <a:lnTo>
                    <a:pt x="2002" y="1049"/>
                  </a:lnTo>
                  <a:lnTo>
                    <a:pt x="2193" y="1144"/>
                  </a:lnTo>
                  <a:lnTo>
                    <a:pt x="2288" y="1240"/>
                  </a:lnTo>
                  <a:lnTo>
                    <a:pt x="2383" y="1430"/>
                  </a:lnTo>
                  <a:lnTo>
                    <a:pt x="2765" y="2574"/>
                  </a:lnTo>
                  <a:lnTo>
                    <a:pt x="2955" y="3241"/>
                  </a:lnTo>
                  <a:lnTo>
                    <a:pt x="3051" y="3527"/>
                  </a:lnTo>
                  <a:lnTo>
                    <a:pt x="3146" y="3813"/>
                  </a:lnTo>
                  <a:lnTo>
                    <a:pt x="3337" y="3908"/>
                  </a:lnTo>
                  <a:lnTo>
                    <a:pt x="3622" y="3908"/>
                  </a:lnTo>
                  <a:lnTo>
                    <a:pt x="3813" y="3813"/>
                  </a:lnTo>
                  <a:lnTo>
                    <a:pt x="3813" y="3527"/>
                  </a:lnTo>
                  <a:lnTo>
                    <a:pt x="3813" y="3146"/>
                  </a:lnTo>
                  <a:lnTo>
                    <a:pt x="3718" y="2955"/>
                  </a:lnTo>
                  <a:lnTo>
                    <a:pt x="3622" y="2479"/>
                  </a:lnTo>
                  <a:lnTo>
                    <a:pt x="3051" y="858"/>
                  </a:lnTo>
                  <a:lnTo>
                    <a:pt x="2860" y="382"/>
                  </a:lnTo>
                  <a:lnTo>
                    <a:pt x="2765" y="191"/>
                  </a:lnTo>
                  <a:lnTo>
                    <a:pt x="2479" y="96"/>
                  </a:lnTo>
                  <a:lnTo>
                    <a:pt x="2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8"/>
            <p:cNvSpPr/>
            <p:nvPr/>
          </p:nvSpPr>
          <p:spPr>
            <a:xfrm rot="10800000">
              <a:off x="5905063" y="68629"/>
              <a:ext cx="340338" cy="377135"/>
            </a:xfrm>
            <a:custGeom>
              <a:avLst/>
              <a:gdLst/>
              <a:ahLst/>
              <a:cxnLst/>
              <a:rect l="l" t="t" r="r" b="b"/>
              <a:pathLst>
                <a:path w="10581" h="11725" extrusionOk="0">
                  <a:moveTo>
                    <a:pt x="2193" y="1"/>
                  </a:moveTo>
                  <a:lnTo>
                    <a:pt x="1811" y="287"/>
                  </a:lnTo>
                  <a:lnTo>
                    <a:pt x="1430" y="763"/>
                  </a:lnTo>
                  <a:lnTo>
                    <a:pt x="1144" y="1145"/>
                  </a:lnTo>
                  <a:lnTo>
                    <a:pt x="1049" y="1526"/>
                  </a:lnTo>
                  <a:lnTo>
                    <a:pt x="0" y="6673"/>
                  </a:lnTo>
                  <a:lnTo>
                    <a:pt x="0" y="7245"/>
                  </a:lnTo>
                  <a:lnTo>
                    <a:pt x="96" y="7721"/>
                  </a:lnTo>
                  <a:lnTo>
                    <a:pt x="286" y="8102"/>
                  </a:lnTo>
                  <a:lnTo>
                    <a:pt x="572" y="8579"/>
                  </a:lnTo>
                  <a:lnTo>
                    <a:pt x="2860" y="10962"/>
                  </a:lnTo>
                  <a:lnTo>
                    <a:pt x="3336" y="11343"/>
                  </a:lnTo>
                  <a:lnTo>
                    <a:pt x="3908" y="11629"/>
                  </a:lnTo>
                  <a:lnTo>
                    <a:pt x="4480" y="11724"/>
                  </a:lnTo>
                  <a:lnTo>
                    <a:pt x="5052" y="11724"/>
                  </a:lnTo>
                  <a:lnTo>
                    <a:pt x="6005" y="11534"/>
                  </a:lnTo>
                  <a:lnTo>
                    <a:pt x="6958" y="11248"/>
                  </a:lnTo>
                  <a:lnTo>
                    <a:pt x="7816" y="10962"/>
                  </a:lnTo>
                  <a:lnTo>
                    <a:pt x="8579" y="10581"/>
                  </a:lnTo>
                  <a:lnTo>
                    <a:pt x="9436" y="9913"/>
                  </a:lnTo>
                  <a:lnTo>
                    <a:pt x="10008" y="9246"/>
                  </a:lnTo>
                  <a:lnTo>
                    <a:pt x="10389" y="8484"/>
                  </a:lnTo>
                  <a:lnTo>
                    <a:pt x="10580" y="7721"/>
                  </a:lnTo>
                  <a:lnTo>
                    <a:pt x="10580" y="6959"/>
                  </a:lnTo>
                  <a:lnTo>
                    <a:pt x="10294" y="6196"/>
                  </a:lnTo>
                  <a:lnTo>
                    <a:pt x="9818" y="5434"/>
                  </a:lnTo>
                  <a:lnTo>
                    <a:pt x="9150" y="4766"/>
                  </a:lnTo>
                  <a:lnTo>
                    <a:pt x="8960" y="4671"/>
                  </a:lnTo>
                  <a:lnTo>
                    <a:pt x="5147" y="1430"/>
                  </a:lnTo>
                  <a:lnTo>
                    <a:pt x="4194" y="763"/>
                  </a:lnTo>
                  <a:lnTo>
                    <a:pt x="3336" y="191"/>
                  </a:lnTo>
                  <a:lnTo>
                    <a:pt x="27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8"/>
            <p:cNvSpPr/>
            <p:nvPr/>
          </p:nvSpPr>
          <p:spPr>
            <a:xfrm rot="10800000" flipH="1">
              <a:off x="1765791" y="352214"/>
              <a:ext cx="150243" cy="137988"/>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8"/>
            <p:cNvSpPr/>
            <p:nvPr/>
          </p:nvSpPr>
          <p:spPr>
            <a:xfrm rot="10800000" flipH="1">
              <a:off x="1480683" y="293963"/>
              <a:ext cx="144131" cy="131877"/>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8"/>
            <p:cNvSpPr/>
            <p:nvPr/>
          </p:nvSpPr>
          <p:spPr>
            <a:xfrm rot="10800000" flipH="1">
              <a:off x="1568799" y="45611"/>
              <a:ext cx="150275" cy="119622"/>
            </a:xfrm>
            <a:custGeom>
              <a:avLst/>
              <a:gdLst/>
              <a:ahLst/>
              <a:cxnLst/>
              <a:rect l="l" t="t" r="r" b="b"/>
              <a:pathLst>
                <a:path w="4672" h="3719" extrusionOk="0">
                  <a:moveTo>
                    <a:pt x="1907" y="1"/>
                  </a:moveTo>
                  <a:lnTo>
                    <a:pt x="1526" y="192"/>
                  </a:lnTo>
                  <a:lnTo>
                    <a:pt x="1335" y="382"/>
                  </a:lnTo>
                  <a:lnTo>
                    <a:pt x="1145" y="573"/>
                  </a:lnTo>
                  <a:lnTo>
                    <a:pt x="763" y="1240"/>
                  </a:lnTo>
                  <a:lnTo>
                    <a:pt x="477" y="2003"/>
                  </a:lnTo>
                  <a:lnTo>
                    <a:pt x="96" y="3051"/>
                  </a:lnTo>
                  <a:lnTo>
                    <a:pt x="1" y="3242"/>
                  </a:lnTo>
                  <a:lnTo>
                    <a:pt x="1" y="3432"/>
                  </a:lnTo>
                  <a:lnTo>
                    <a:pt x="96" y="3528"/>
                  </a:lnTo>
                  <a:lnTo>
                    <a:pt x="192" y="3623"/>
                  </a:lnTo>
                  <a:lnTo>
                    <a:pt x="382" y="3718"/>
                  </a:lnTo>
                  <a:lnTo>
                    <a:pt x="668" y="3623"/>
                  </a:lnTo>
                  <a:lnTo>
                    <a:pt x="763" y="3528"/>
                  </a:lnTo>
                  <a:lnTo>
                    <a:pt x="954" y="3051"/>
                  </a:lnTo>
                  <a:lnTo>
                    <a:pt x="1145" y="2670"/>
                  </a:lnTo>
                  <a:lnTo>
                    <a:pt x="1335" y="2098"/>
                  </a:lnTo>
                  <a:lnTo>
                    <a:pt x="1812" y="1240"/>
                  </a:lnTo>
                  <a:lnTo>
                    <a:pt x="1907" y="1049"/>
                  </a:lnTo>
                  <a:lnTo>
                    <a:pt x="2098" y="1049"/>
                  </a:lnTo>
                  <a:lnTo>
                    <a:pt x="2384" y="1145"/>
                  </a:lnTo>
                  <a:lnTo>
                    <a:pt x="2860" y="1526"/>
                  </a:lnTo>
                  <a:lnTo>
                    <a:pt x="3242" y="1907"/>
                  </a:lnTo>
                  <a:lnTo>
                    <a:pt x="3718" y="2289"/>
                  </a:lnTo>
                  <a:lnTo>
                    <a:pt x="4004" y="2574"/>
                  </a:lnTo>
                  <a:lnTo>
                    <a:pt x="4290" y="2574"/>
                  </a:lnTo>
                  <a:lnTo>
                    <a:pt x="4481" y="2479"/>
                  </a:lnTo>
                  <a:lnTo>
                    <a:pt x="4671" y="2289"/>
                  </a:lnTo>
                  <a:lnTo>
                    <a:pt x="4671" y="2003"/>
                  </a:lnTo>
                  <a:lnTo>
                    <a:pt x="4385" y="1717"/>
                  </a:lnTo>
                  <a:lnTo>
                    <a:pt x="4195" y="1431"/>
                  </a:lnTo>
                  <a:lnTo>
                    <a:pt x="3242" y="573"/>
                  </a:lnTo>
                  <a:lnTo>
                    <a:pt x="2765" y="287"/>
                  </a:lnTo>
                  <a:lnTo>
                    <a:pt x="2384" y="96"/>
                  </a:lnTo>
                  <a:lnTo>
                    <a:pt x="1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8"/>
            <p:cNvSpPr/>
            <p:nvPr/>
          </p:nvSpPr>
          <p:spPr>
            <a:xfrm rot="10800000" flipH="1">
              <a:off x="1315131" y="545364"/>
              <a:ext cx="147187" cy="110390"/>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8"/>
            <p:cNvSpPr/>
            <p:nvPr/>
          </p:nvSpPr>
          <p:spPr>
            <a:xfrm rot="10800000" flipH="1">
              <a:off x="1575730" y="591360"/>
              <a:ext cx="137988" cy="101191"/>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8"/>
            <p:cNvSpPr/>
            <p:nvPr/>
          </p:nvSpPr>
          <p:spPr>
            <a:xfrm rot="10800000">
              <a:off x="400269" y="-162856"/>
              <a:ext cx="634648" cy="536544"/>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8"/>
            <p:cNvSpPr/>
            <p:nvPr/>
          </p:nvSpPr>
          <p:spPr>
            <a:xfrm rot="10800000" flipH="1">
              <a:off x="1198630" y="238769"/>
              <a:ext cx="144131" cy="131877"/>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2" name="Google Shape;352;p8"/>
          <p:cNvSpPr txBox="1">
            <a:spLocks noGrp="1"/>
          </p:cNvSpPr>
          <p:nvPr>
            <p:ph type="title"/>
          </p:nvPr>
        </p:nvSpPr>
        <p:spPr>
          <a:xfrm>
            <a:off x="1466850" y="822950"/>
            <a:ext cx="5987100" cy="348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200"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3"/>
        <p:cNvGrpSpPr/>
        <p:nvPr/>
      </p:nvGrpSpPr>
      <p:grpSpPr>
        <a:xfrm>
          <a:off x="0" y="0"/>
          <a:ext cx="0" cy="0"/>
          <a:chOff x="0" y="0"/>
          <a:chExt cx="0" cy="0"/>
        </a:xfrm>
      </p:grpSpPr>
      <p:sp>
        <p:nvSpPr>
          <p:cNvPr id="354" name="Google Shape;354;p9"/>
          <p:cNvSpPr/>
          <p:nvPr/>
        </p:nvSpPr>
        <p:spPr>
          <a:xfrm>
            <a:off x="561921" y="1295787"/>
            <a:ext cx="1763242" cy="1414271"/>
          </a:xfrm>
          <a:custGeom>
            <a:avLst/>
            <a:gdLst/>
            <a:ahLst/>
            <a:cxnLst/>
            <a:rect l="l" t="t" r="r" b="b"/>
            <a:pathLst>
              <a:path w="7817" h="7436" extrusionOk="0">
                <a:moveTo>
                  <a:pt x="3718" y="1"/>
                </a:moveTo>
                <a:lnTo>
                  <a:pt x="2574" y="191"/>
                </a:lnTo>
                <a:lnTo>
                  <a:pt x="1716" y="477"/>
                </a:lnTo>
                <a:lnTo>
                  <a:pt x="953" y="859"/>
                </a:lnTo>
                <a:lnTo>
                  <a:pt x="668" y="1145"/>
                </a:lnTo>
                <a:lnTo>
                  <a:pt x="477" y="1526"/>
                </a:lnTo>
                <a:lnTo>
                  <a:pt x="286" y="1812"/>
                </a:lnTo>
                <a:lnTo>
                  <a:pt x="96" y="2193"/>
                </a:lnTo>
                <a:lnTo>
                  <a:pt x="0" y="2670"/>
                </a:lnTo>
                <a:lnTo>
                  <a:pt x="0" y="3051"/>
                </a:lnTo>
                <a:lnTo>
                  <a:pt x="96" y="4004"/>
                </a:lnTo>
                <a:lnTo>
                  <a:pt x="477" y="5148"/>
                </a:lnTo>
                <a:lnTo>
                  <a:pt x="953" y="5910"/>
                </a:lnTo>
                <a:lnTo>
                  <a:pt x="1525" y="6577"/>
                </a:lnTo>
                <a:lnTo>
                  <a:pt x="2193" y="7054"/>
                </a:lnTo>
                <a:lnTo>
                  <a:pt x="3146" y="7340"/>
                </a:lnTo>
                <a:lnTo>
                  <a:pt x="3908" y="7435"/>
                </a:lnTo>
                <a:lnTo>
                  <a:pt x="4671" y="7340"/>
                </a:lnTo>
                <a:lnTo>
                  <a:pt x="5529" y="7149"/>
                </a:lnTo>
                <a:lnTo>
                  <a:pt x="6291" y="6863"/>
                </a:lnTo>
                <a:lnTo>
                  <a:pt x="6768" y="6482"/>
                </a:lnTo>
                <a:lnTo>
                  <a:pt x="7149" y="6101"/>
                </a:lnTo>
                <a:lnTo>
                  <a:pt x="7435" y="5529"/>
                </a:lnTo>
                <a:lnTo>
                  <a:pt x="7721" y="4957"/>
                </a:lnTo>
                <a:lnTo>
                  <a:pt x="7816" y="4481"/>
                </a:lnTo>
                <a:lnTo>
                  <a:pt x="7816" y="4004"/>
                </a:lnTo>
                <a:lnTo>
                  <a:pt x="7721" y="3527"/>
                </a:lnTo>
                <a:lnTo>
                  <a:pt x="7625" y="3146"/>
                </a:lnTo>
                <a:lnTo>
                  <a:pt x="7339" y="2288"/>
                </a:lnTo>
                <a:lnTo>
                  <a:pt x="6768" y="1526"/>
                </a:lnTo>
                <a:lnTo>
                  <a:pt x="6100" y="859"/>
                </a:lnTo>
                <a:lnTo>
                  <a:pt x="5338" y="382"/>
                </a:lnTo>
                <a:lnTo>
                  <a:pt x="4575" y="96"/>
                </a:lnTo>
                <a:lnTo>
                  <a:pt x="3718"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9"/>
          <p:cNvSpPr txBox="1">
            <a:spLocks noGrp="1"/>
          </p:cNvSpPr>
          <p:nvPr>
            <p:ph type="title"/>
          </p:nvPr>
        </p:nvSpPr>
        <p:spPr>
          <a:xfrm>
            <a:off x="1682500" y="1883334"/>
            <a:ext cx="3502200" cy="759000"/>
          </a:xfrm>
          <a:prstGeom prst="rect">
            <a:avLst/>
          </a:prstGeom>
        </p:spPr>
        <p:txBody>
          <a:bodyPr spcFirstLastPara="1" wrap="square" lIns="91425" tIns="91425" rIns="91425" bIns="91425" anchor="ctr" anchorCtr="0">
            <a:noAutofit/>
          </a:bodyPr>
          <a:lstStyle>
            <a:lvl1pPr lvl="0">
              <a:spcBef>
                <a:spcPts val="0"/>
              </a:spcBef>
              <a:spcAft>
                <a:spcPts val="0"/>
              </a:spcAft>
              <a:buSzPts val="2500"/>
              <a:buNone/>
              <a:defRPr b="1" i="0">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6" name="Google Shape;356;p9"/>
          <p:cNvSpPr txBox="1">
            <a:spLocks noGrp="1"/>
          </p:cNvSpPr>
          <p:nvPr>
            <p:ph type="body" idx="1"/>
          </p:nvPr>
        </p:nvSpPr>
        <p:spPr>
          <a:xfrm>
            <a:off x="1682500" y="2487175"/>
            <a:ext cx="5925300" cy="887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b="0" i="0">
                <a:latin typeface="Arial" panose="020B0604020202020204" pitchFamily="34" charset="0"/>
                <a:cs typeface="Arial" panose="020B06040202020202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57" name="Google Shape;357;p9"/>
          <p:cNvSpPr/>
          <p:nvPr/>
        </p:nvSpPr>
        <p:spPr>
          <a:xfrm rot="-498593">
            <a:off x="2793322" y="4508870"/>
            <a:ext cx="427053" cy="997897"/>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9"/>
          <p:cNvSpPr/>
          <p:nvPr/>
        </p:nvSpPr>
        <p:spPr>
          <a:xfrm>
            <a:off x="4204347" y="4408777"/>
            <a:ext cx="3379601" cy="1049089"/>
          </a:xfrm>
          <a:custGeom>
            <a:avLst/>
            <a:gdLst/>
            <a:ahLst/>
            <a:cxnLst/>
            <a:rect l="l" t="t" r="r" b="b"/>
            <a:pathLst>
              <a:path w="135918" h="50040" extrusionOk="0">
                <a:moveTo>
                  <a:pt x="73964" y="0"/>
                </a:moveTo>
                <a:lnTo>
                  <a:pt x="72058" y="96"/>
                </a:lnTo>
                <a:lnTo>
                  <a:pt x="70151" y="191"/>
                </a:lnTo>
                <a:lnTo>
                  <a:pt x="68245" y="382"/>
                </a:lnTo>
                <a:lnTo>
                  <a:pt x="65957" y="763"/>
                </a:lnTo>
                <a:lnTo>
                  <a:pt x="63765" y="1144"/>
                </a:lnTo>
                <a:lnTo>
                  <a:pt x="61764" y="1716"/>
                </a:lnTo>
                <a:lnTo>
                  <a:pt x="59857" y="2288"/>
                </a:lnTo>
                <a:lnTo>
                  <a:pt x="53090" y="4766"/>
                </a:lnTo>
                <a:lnTo>
                  <a:pt x="52232" y="5052"/>
                </a:lnTo>
                <a:lnTo>
                  <a:pt x="47085" y="6958"/>
                </a:lnTo>
                <a:lnTo>
                  <a:pt x="45370" y="7721"/>
                </a:lnTo>
                <a:lnTo>
                  <a:pt x="43749" y="8674"/>
                </a:lnTo>
                <a:lnTo>
                  <a:pt x="42320" y="9722"/>
                </a:lnTo>
                <a:lnTo>
                  <a:pt x="40890" y="10866"/>
                </a:lnTo>
                <a:lnTo>
                  <a:pt x="39365" y="12296"/>
                </a:lnTo>
                <a:lnTo>
                  <a:pt x="38602" y="12868"/>
                </a:lnTo>
                <a:lnTo>
                  <a:pt x="37745" y="13344"/>
                </a:lnTo>
                <a:lnTo>
                  <a:pt x="35648" y="14679"/>
                </a:lnTo>
                <a:lnTo>
                  <a:pt x="33646" y="16013"/>
                </a:lnTo>
                <a:lnTo>
                  <a:pt x="30882" y="17729"/>
                </a:lnTo>
                <a:lnTo>
                  <a:pt x="24687" y="21827"/>
                </a:lnTo>
                <a:lnTo>
                  <a:pt x="21827" y="23638"/>
                </a:lnTo>
                <a:lnTo>
                  <a:pt x="19254" y="25544"/>
                </a:lnTo>
                <a:lnTo>
                  <a:pt x="16204" y="27832"/>
                </a:lnTo>
                <a:lnTo>
                  <a:pt x="13535" y="30024"/>
                </a:lnTo>
                <a:lnTo>
                  <a:pt x="11057" y="32121"/>
                </a:lnTo>
                <a:lnTo>
                  <a:pt x="8769" y="34313"/>
                </a:lnTo>
                <a:lnTo>
                  <a:pt x="7816" y="35362"/>
                </a:lnTo>
                <a:lnTo>
                  <a:pt x="6863" y="36505"/>
                </a:lnTo>
                <a:lnTo>
                  <a:pt x="6101" y="37554"/>
                </a:lnTo>
                <a:lnTo>
                  <a:pt x="5338" y="38698"/>
                </a:lnTo>
                <a:lnTo>
                  <a:pt x="4004" y="40890"/>
                </a:lnTo>
                <a:lnTo>
                  <a:pt x="2765" y="43177"/>
                </a:lnTo>
                <a:lnTo>
                  <a:pt x="1716" y="45465"/>
                </a:lnTo>
                <a:lnTo>
                  <a:pt x="763" y="47943"/>
                </a:lnTo>
                <a:lnTo>
                  <a:pt x="0" y="50040"/>
                </a:lnTo>
                <a:lnTo>
                  <a:pt x="1716" y="50040"/>
                </a:lnTo>
                <a:lnTo>
                  <a:pt x="2288" y="48515"/>
                </a:lnTo>
                <a:lnTo>
                  <a:pt x="3241" y="46132"/>
                </a:lnTo>
                <a:lnTo>
                  <a:pt x="4290" y="43845"/>
                </a:lnTo>
                <a:lnTo>
                  <a:pt x="5433" y="41652"/>
                </a:lnTo>
                <a:lnTo>
                  <a:pt x="6672" y="39556"/>
                </a:lnTo>
                <a:lnTo>
                  <a:pt x="7435" y="38507"/>
                </a:lnTo>
                <a:lnTo>
                  <a:pt x="8197" y="37459"/>
                </a:lnTo>
                <a:lnTo>
                  <a:pt x="9055" y="36505"/>
                </a:lnTo>
                <a:lnTo>
                  <a:pt x="10008" y="35552"/>
                </a:lnTo>
                <a:lnTo>
                  <a:pt x="12201" y="33360"/>
                </a:lnTo>
                <a:lnTo>
                  <a:pt x="14583" y="31263"/>
                </a:lnTo>
                <a:lnTo>
                  <a:pt x="17252" y="29071"/>
                </a:lnTo>
                <a:lnTo>
                  <a:pt x="20207" y="26879"/>
                </a:lnTo>
                <a:lnTo>
                  <a:pt x="22780" y="25068"/>
                </a:lnTo>
                <a:lnTo>
                  <a:pt x="25545" y="23162"/>
                </a:lnTo>
                <a:lnTo>
                  <a:pt x="31835" y="19158"/>
                </a:lnTo>
                <a:lnTo>
                  <a:pt x="34504" y="17347"/>
                </a:lnTo>
                <a:lnTo>
                  <a:pt x="36601" y="16013"/>
                </a:lnTo>
                <a:lnTo>
                  <a:pt x="38602" y="14774"/>
                </a:lnTo>
                <a:lnTo>
                  <a:pt x="39460" y="14202"/>
                </a:lnTo>
                <a:lnTo>
                  <a:pt x="40318" y="13630"/>
                </a:lnTo>
                <a:lnTo>
                  <a:pt x="41176" y="12868"/>
                </a:lnTo>
                <a:lnTo>
                  <a:pt x="42034" y="12105"/>
                </a:lnTo>
                <a:lnTo>
                  <a:pt x="43273" y="10961"/>
                </a:lnTo>
                <a:lnTo>
                  <a:pt x="44703" y="10008"/>
                </a:lnTo>
                <a:lnTo>
                  <a:pt x="46132" y="9151"/>
                </a:lnTo>
                <a:lnTo>
                  <a:pt x="47657" y="8483"/>
                </a:lnTo>
                <a:lnTo>
                  <a:pt x="52804" y="6577"/>
                </a:lnTo>
                <a:lnTo>
                  <a:pt x="53662" y="6291"/>
                </a:lnTo>
                <a:lnTo>
                  <a:pt x="60429" y="3813"/>
                </a:lnTo>
                <a:lnTo>
                  <a:pt x="62240" y="3241"/>
                </a:lnTo>
                <a:lnTo>
                  <a:pt x="64147" y="2765"/>
                </a:lnTo>
                <a:lnTo>
                  <a:pt x="66243" y="2383"/>
                </a:lnTo>
                <a:lnTo>
                  <a:pt x="68531" y="2097"/>
                </a:lnTo>
                <a:lnTo>
                  <a:pt x="71962" y="1716"/>
                </a:lnTo>
                <a:lnTo>
                  <a:pt x="75298" y="1621"/>
                </a:lnTo>
                <a:lnTo>
                  <a:pt x="75775" y="1621"/>
                </a:lnTo>
                <a:lnTo>
                  <a:pt x="80254" y="1811"/>
                </a:lnTo>
                <a:lnTo>
                  <a:pt x="84544" y="2002"/>
                </a:lnTo>
                <a:lnTo>
                  <a:pt x="88356" y="2383"/>
                </a:lnTo>
                <a:lnTo>
                  <a:pt x="91883" y="2765"/>
                </a:lnTo>
                <a:lnTo>
                  <a:pt x="95505" y="3336"/>
                </a:lnTo>
                <a:lnTo>
                  <a:pt x="98841" y="4004"/>
                </a:lnTo>
                <a:lnTo>
                  <a:pt x="101986" y="4766"/>
                </a:lnTo>
                <a:lnTo>
                  <a:pt x="104941" y="5624"/>
                </a:lnTo>
                <a:lnTo>
                  <a:pt x="106466" y="6196"/>
                </a:lnTo>
                <a:lnTo>
                  <a:pt x="108086" y="6768"/>
                </a:lnTo>
                <a:lnTo>
                  <a:pt x="109706" y="7435"/>
                </a:lnTo>
                <a:lnTo>
                  <a:pt x="111327" y="8197"/>
                </a:lnTo>
                <a:lnTo>
                  <a:pt x="112470" y="8865"/>
                </a:lnTo>
                <a:lnTo>
                  <a:pt x="113519" y="9436"/>
                </a:lnTo>
                <a:lnTo>
                  <a:pt x="114567" y="10199"/>
                </a:lnTo>
                <a:lnTo>
                  <a:pt x="115616" y="10961"/>
                </a:lnTo>
                <a:lnTo>
                  <a:pt x="116569" y="11819"/>
                </a:lnTo>
                <a:lnTo>
                  <a:pt x="117427" y="12677"/>
                </a:lnTo>
                <a:lnTo>
                  <a:pt x="118285" y="13630"/>
                </a:lnTo>
                <a:lnTo>
                  <a:pt x="119142" y="14679"/>
                </a:lnTo>
                <a:lnTo>
                  <a:pt x="120381" y="16490"/>
                </a:lnTo>
                <a:lnTo>
                  <a:pt x="121525" y="18301"/>
                </a:lnTo>
                <a:lnTo>
                  <a:pt x="122574" y="20302"/>
                </a:lnTo>
                <a:lnTo>
                  <a:pt x="123527" y="22399"/>
                </a:lnTo>
                <a:lnTo>
                  <a:pt x="124575" y="25068"/>
                </a:lnTo>
                <a:lnTo>
                  <a:pt x="125528" y="27641"/>
                </a:lnTo>
                <a:lnTo>
                  <a:pt x="127244" y="32598"/>
                </a:lnTo>
                <a:lnTo>
                  <a:pt x="128483" y="36029"/>
                </a:lnTo>
                <a:lnTo>
                  <a:pt x="129627" y="39270"/>
                </a:lnTo>
                <a:lnTo>
                  <a:pt x="130866" y="42320"/>
                </a:lnTo>
                <a:lnTo>
                  <a:pt x="132010" y="45179"/>
                </a:lnTo>
                <a:lnTo>
                  <a:pt x="134202" y="50040"/>
                </a:lnTo>
                <a:lnTo>
                  <a:pt x="135918" y="50040"/>
                </a:lnTo>
                <a:lnTo>
                  <a:pt x="133535" y="44512"/>
                </a:lnTo>
                <a:lnTo>
                  <a:pt x="132391" y="41652"/>
                </a:lnTo>
                <a:lnTo>
                  <a:pt x="131152" y="38698"/>
                </a:lnTo>
                <a:lnTo>
                  <a:pt x="130008" y="35457"/>
                </a:lnTo>
                <a:lnTo>
                  <a:pt x="128864" y="32121"/>
                </a:lnTo>
                <a:lnTo>
                  <a:pt x="127149" y="27069"/>
                </a:lnTo>
                <a:lnTo>
                  <a:pt x="126100" y="24401"/>
                </a:lnTo>
                <a:lnTo>
                  <a:pt x="125052" y="21732"/>
                </a:lnTo>
                <a:lnTo>
                  <a:pt x="124003" y="19540"/>
                </a:lnTo>
                <a:lnTo>
                  <a:pt x="122955" y="17443"/>
                </a:lnTo>
                <a:lnTo>
                  <a:pt x="121716" y="15537"/>
                </a:lnTo>
                <a:lnTo>
                  <a:pt x="120477" y="13726"/>
                </a:lnTo>
                <a:lnTo>
                  <a:pt x="119524" y="12582"/>
                </a:lnTo>
                <a:lnTo>
                  <a:pt x="118666" y="11533"/>
                </a:lnTo>
                <a:lnTo>
                  <a:pt x="117617" y="10580"/>
                </a:lnTo>
                <a:lnTo>
                  <a:pt x="116664" y="9627"/>
                </a:lnTo>
                <a:lnTo>
                  <a:pt x="115521" y="8865"/>
                </a:lnTo>
                <a:lnTo>
                  <a:pt x="114472" y="8102"/>
                </a:lnTo>
                <a:lnTo>
                  <a:pt x="113328" y="7340"/>
                </a:lnTo>
                <a:lnTo>
                  <a:pt x="112089" y="6768"/>
                </a:lnTo>
                <a:lnTo>
                  <a:pt x="110374" y="5910"/>
                </a:lnTo>
                <a:lnTo>
                  <a:pt x="108658" y="5243"/>
                </a:lnTo>
                <a:lnTo>
                  <a:pt x="107038" y="4575"/>
                </a:lnTo>
                <a:lnTo>
                  <a:pt x="105417" y="4099"/>
                </a:lnTo>
                <a:lnTo>
                  <a:pt x="102463" y="3146"/>
                </a:lnTo>
                <a:lnTo>
                  <a:pt x="99222" y="2383"/>
                </a:lnTo>
                <a:lnTo>
                  <a:pt x="95791" y="1716"/>
                </a:lnTo>
                <a:lnTo>
                  <a:pt x="92169" y="1144"/>
                </a:lnTo>
                <a:lnTo>
                  <a:pt x="88547" y="763"/>
                </a:lnTo>
                <a:lnTo>
                  <a:pt x="84639" y="382"/>
                </a:lnTo>
                <a:lnTo>
                  <a:pt x="80350" y="96"/>
                </a:lnTo>
                <a:lnTo>
                  <a:pt x="75775"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9"/>
          <p:cNvSpPr/>
          <p:nvPr/>
        </p:nvSpPr>
        <p:spPr>
          <a:xfrm>
            <a:off x="0" y="1582277"/>
            <a:ext cx="954846" cy="1890720"/>
          </a:xfrm>
          <a:custGeom>
            <a:avLst/>
            <a:gdLst/>
            <a:ahLst/>
            <a:cxnLst/>
            <a:rect l="l" t="t" r="r" b="b"/>
            <a:pathLst>
              <a:path w="25449" h="59762" extrusionOk="0">
                <a:moveTo>
                  <a:pt x="2288" y="0"/>
                </a:moveTo>
                <a:lnTo>
                  <a:pt x="1716" y="96"/>
                </a:lnTo>
                <a:lnTo>
                  <a:pt x="1048" y="191"/>
                </a:lnTo>
                <a:lnTo>
                  <a:pt x="381" y="477"/>
                </a:lnTo>
                <a:lnTo>
                  <a:pt x="0" y="668"/>
                </a:lnTo>
                <a:lnTo>
                  <a:pt x="0" y="59762"/>
                </a:lnTo>
                <a:lnTo>
                  <a:pt x="763" y="59667"/>
                </a:lnTo>
                <a:lnTo>
                  <a:pt x="1620" y="59285"/>
                </a:lnTo>
                <a:lnTo>
                  <a:pt x="2288" y="58809"/>
                </a:lnTo>
                <a:lnTo>
                  <a:pt x="2955" y="58332"/>
                </a:lnTo>
                <a:lnTo>
                  <a:pt x="4194" y="56998"/>
                </a:lnTo>
                <a:lnTo>
                  <a:pt x="7244" y="53185"/>
                </a:lnTo>
                <a:lnTo>
                  <a:pt x="10484" y="49468"/>
                </a:lnTo>
                <a:lnTo>
                  <a:pt x="16966" y="42129"/>
                </a:lnTo>
                <a:lnTo>
                  <a:pt x="18777" y="40032"/>
                </a:lnTo>
                <a:lnTo>
                  <a:pt x="20397" y="37744"/>
                </a:lnTo>
                <a:lnTo>
                  <a:pt x="21922" y="35457"/>
                </a:lnTo>
                <a:lnTo>
                  <a:pt x="22685" y="34313"/>
                </a:lnTo>
                <a:lnTo>
                  <a:pt x="23257" y="33074"/>
                </a:lnTo>
                <a:lnTo>
                  <a:pt x="23924" y="31549"/>
                </a:lnTo>
                <a:lnTo>
                  <a:pt x="24496" y="30119"/>
                </a:lnTo>
                <a:lnTo>
                  <a:pt x="24877" y="28690"/>
                </a:lnTo>
                <a:lnTo>
                  <a:pt x="25163" y="27165"/>
                </a:lnTo>
                <a:lnTo>
                  <a:pt x="25353" y="25640"/>
                </a:lnTo>
                <a:lnTo>
                  <a:pt x="25449" y="24115"/>
                </a:lnTo>
                <a:lnTo>
                  <a:pt x="25449" y="22494"/>
                </a:lnTo>
                <a:lnTo>
                  <a:pt x="25449" y="20969"/>
                </a:lnTo>
                <a:lnTo>
                  <a:pt x="25258" y="19826"/>
                </a:lnTo>
                <a:lnTo>
                  <a:pt x="24877" y="18872"/>
                </a:lnTo>
                <a:lnTo>
                  <a:pt x="24591" y="18396"/>
                </a:lnTo>
                <a:lnTo>
                  <a:pt x="24305" y="17919"/>
                </a:lnTo>
                <a:lnTo>
                  <a:pt x="23924" y="17538"/>
                </a:lnTo>
                <a:lnTo>
                  <a:pt x="23447" y="17157"/>
                </a:lnTo>
                <a:lnTo>
                  <a:pt x="21350" y="15441"/>
                </a:lnTo>
                <a:lnTo>
                  <a:pt x="19158" y="13821"/>
                </a:lnTo>
                <a:lnTo>
                  <a:pt x="18110" y="13058"/>
                </a:lnTo>
                <a:lnTo>
                  <a:pt x="16966" y="12296"/>
                </a:lnTo>
                <a:lnTo>
                  <a:pt x="15727" y="11629"/>
                </a:lnTo>
                <a:lnTo>
                  <a:pt x="14488" y="11057"/>
                </a:lnTo>
                <a:lnTo>
                  <a:pt x="13630" y="10675"/>
                </a:lnTo>
                <a:lnTo>
                  <a:pt x="12772" y="10199"/>
                </a:lnTo>
                <a:lnTo>
                  <a:pt x="11914" y="9722"/>
                </a:lnTo>
                <a:lnTo>
                  <a:pt x="11152" y="9150"/>
                </a:lnTo>
                <a:lnTo>
                  <a:pt x="10484" y="8579"/>
                </a:lnTo>
                <a:lnTo>
                  <a:pt x="9817" y="7911"/>
                </a:lnTo>
                <a:lnTo>
                  <a:pt x="9150" y="7244"/>
                </a:lnTo>
                <a:lnTo>
                  <a:pt x="8578" y="6482"/>
                </a:lnTo>
                <a:lnTo>
                  <a:pt x="6767" y="4003"/>
                </a:lnTo>
                <a:lnTo>
                  <a:pt x="5909" y="2764"/>
                </a:lnTo>
                <a:lnTo>
                  <a:pt x="5052" y="1525"/>
                </a:lnTo>
                <a:lnTo>
                  <a:pt x="4575" y="953"/>
                </a:lnTo>
                <a:lnTo>
                  <a:pt x="4003" y="572"/>
                </a:lnTo>
                <a:lnTo>
                  <a:pt x="3431" y="286"/>
                </a:lnTo>
                <a:lnTo>
                  <a:pt x="2955" y="96"/>
                </a:lnTo>
                <a:lnTo>
                  <a:pt x="22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9"/>
          <p:cNvSpPr/>
          <p:nvPr/>
        </p:nvSpPr>
        <p:spPr>
          <a:xfrm>
            <a:off x="449148" y="4470476"/>
            <a:ext cx="228739" cy="527243"/>
          </a:xfrm>
          <a:custGeom>
            <a:avLst/>
            <a:gdLst/>
            <a:ahLst/>
            <a:cxnLst/>
            <a:rect l="l" t="t" r="r" b="b"/>
            <a:pathLst>
              <a:path w="8865" h="22780" extrusionOk="0">
                <a:moveTo>
                  <a:pt x="2002" y="0"/>
                </a:moveTo>
                <a:lnTo>
                  <a:pt x="1335" y="95"/>
                </a:lnTo>
                <a:lnTo>
                  <a:pt x="954" y="191"/>
                </a:lnTo>
                <a:lnTo>
                  <a:pt x="763" y="381"/>
                </a:lnTo>
                <a:lnTo>
                  <a:pt x="572" y="572"/>
                </a:lnTo>
                <a:lnTo>
                  <a:pt x="382" y="858"/>
                </a:lnTo>
                <a:lnTo>
                  <a:pt x="286" y="1144"/>
                </a:lnTo>
                <a:lnTo>
                  <a:pt x="286" y="1525"/>
                </a:lnTo>
                <a:lnTo>
                  <a:pt x="96" y="4289"/>
                </a:lnTo>
                <a:lnTo>
                  <a:pt x="0" y="5719"/>
                </a:lnTo>
                <a:lnTo>
                  <a:pt x="96" y="7053"/>
                </a:lnTo>
                <a:lnTo>
                  <a:pt x="382" y="11533"/>
                </a:lnTo>
                <a:lnTo>
                  <a:pt x="477" y="13725"/>
                </a:lnTo>
                <a:lnTo>
                  <a:pt x="763" y="15917"/>
                </a:lnTo>
                <a:lnTo>
                  <a:pt x="858" y="17538"/>
                </a:lnTo>
                <a:lnTo>
                  <a:pt x="954" y="19253"/>
                </a:lnTo>
                <a:lnTo>
                  <a:pt x="1049" y="20302"/>
                </a:lnTo>
                <a:lnTo>
                  <a:pt x="1239" y="20778"/>
                </a:lnTo>
                <a:lnTo>
                  <a:pt x="1430" y="21160"/>
                </a:lnTo>
                <a:lnTo>
                  <a:pt x="1811" y="21541"/>
                </a:lnTo>
                <a:lnTo>
                  <a:pt x="2288" y="21732"/>
                </a:lnTo>
                <a:lnTo>
                  <a:pt x="6100" y="22780"/>
                </a:lnTo>
                <a:lnTo>
                  <a:pt x="7530" y="22780"/>
                </a:lnTo>
                <a:lnTo>
                  <a:pt x="7911" y="22685"/>
                </a:lnTo>
                <a:lnTo>
                  <a:pt x="8197" y="22589"/>
                </a:lnTo>
                <a:lnTo>
                  <a:pt x="8388" y="22399"/>
                </a:lnTo>
                <a:lnTo>
                  <a:pt x="8579" y="22113"/>
                </a:lnTo>
                <a:lnTo>
                  <a:pt x="8769" y="21827"/>
                </a:lnTo>
                <a:lnTo>
                  <a:pt x="8769" y="21446"/>
                </a:lnTo>
                <a:lnTo>
                  <a:pt x="8865" y="21064"/>
                </a:lnTo>
                <a:lnTo>
                  <a:pt x="8769" y="20397"/>
                </a:lnTo>
                <a:lnTo>
                  <a:pt x="8674" y="19730"/>
                </a:lnTo>
                <a:lnTo>
                  <a:pt x="8388" y="18396"/>
                </a:lnTo>
                <a:lnTo>
                  <a:pt x="7625" y="15441"/>
                </a:lnTo>
                <a:lnTo>
                  <a:pt x="6672" y="12486"/>
                </a:lnTo>
                <a:lnTo>
                  <a:pt x="6005" y="10199"/>
                </a:lnTo>
                <a:lnTo>
                  <a:pt x="5433" y="7911"/>
                </a:lnTo>
                <a:lnTo>
                  <a:pt x="4957" y="5624"/>
                </a:lnTo>
                <a:lnTo>
                  <a:pt x="4671" y="3241"/>
                </a:lnTo>
                <a:lnTo>
                  <a:pt x="4575" y="2288"/>
                </a:lnTo>
                <a:lnTo>
                  <a:pt x="4290" y="1239"/>
                </a:lnTo>
                <a:lnTo>
                  <a:pt x="4194" y="858"/>
                </a:lnTo>
                <a:lnTo>
                  <a:pt x="4004" y="572"/>
                </a:lnTo>
                <a:lnTo>
                  <a:pt x="3622" y="286"/>
                </a:lnTo>
                <a:lnTo>
                  <a:pt x="3146" y="191"/>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9"/>
          <p:cNvSpPr/>
          <p:nvPr/>
        </p:nvSpPr>
        <p:spPr>
          <a:xfrm>
            <a:off x="1548555" y="-706450"/>
            <a:ext cx="1244448" cy="972152"/>
          </a:xfrm>
          <a:custGeom>
            <a:avLst/>
            <a:gdLst/>
            <a:ahLst/>
            <a:cxnLst/>
            <a:rect l="l" t="t" r="r" b="b"/>
            <a:pathLst>
              <a:path w="38889" h="36029" extrusionOk="0">
                <a:moveTo>
                  <a:pt x="3241" y="0"/>
                </a:moveTo>
                <a:lnTo>
                  <a:pt x="1811" y="1811"/>
                </a:lnTo>
                <a:lnTo>
                  <a:pt x="1144" y="2764"/>
                </a:lnTo>
                <a:lnTo>
                  <a:pt x="477" y="3717"/>
                </a:lnTo>
                <a:lnTo>
                  <a:pt x="191" y="4480"/>
                </a:lnTo>
                <a:lnTo>
                  <a:pt x="0" y="5338"/>
                </a:lnTo>
                <a:lnTo>
                  <a:pt x="96" y="6100"/>
                </a:lnTo>
                <a:lnTo>
                  <a:pt x="381" y="6863"/>
                </a:lnTo>
                <a:lnTo>
                  <a:pt x="1049" y="8102"/>
                </a:lnTo>
                <a:lnTo>
                  <a:pt x="1811" y="9341"/>
                </a:lnTo>
                <a:lnTo>
                  <a:pt x="3336" y="11724"/>
                </a:lnTo>
                <a:lnTo>
                  <a:pt x="4956" y="14106"/>
                </a:lnTo>
                <a:lnTo>
                  <a:pt x="6672" y="16394"/>
                </a:lnTo>
                <a:lnTo>
                  <a:pt x="8483" y="18681"/>
                </a:lnTo>
                <a:lnTo>
                  <a:pt x="9436" y="19921"/>
                </a:lnTo>
                <a:lnTo>
                  <a:pt x="10199" y="21255"/>
                </a:lnTo>
                <a:lnTo>
                  <a:pt x="10866" y="22589"/>
                </a:lnTo>
                <a:lnTo>
                  <a:pt x="11343" y="24019"/>
                </a:lnTo>
                <a:lnTo>
                  <a:pt x="11724" y="25449"/>
                </a:lnTo>
                <a:lnTo>
                  <a:pt x="12296" y="26783"/>
                </a:lnTo>
                <a:lnTo>
                  <a:pt x="13344" y="29547"/>
                </a:lnTo>
                <a:lnTo>
                  <a:pt x="13535" y="30119"/>
                </a:lnTo>
                <a:lnTo>
                  <a:pt x="13821" y="30596"/>
                </a:lnTo>
                <a:lnTo>
                  <a:pt x="14107" y="31072"/>
                </a:lnTo>
                <a:lnTo>
                  <a:pt x="14488" y="31453"/>
                </a:lnTo>
                <a:lnTo>
                  <a:pt x="14964" y="31835"/>
                </a:lnTo>
                <a:lnTo>
                  <a:pt x="15441" y="32121"/>
                </a:lnTo>
                <a:lnTo>
                  <a:pt x="15918" y="32311"/>
                </a:lnTo>
                <a:lnTo>
                  <a:pt x="16489" y="32502"/>
                </a:lnTo>
                <a:lnTo>
                  <a:pt x="21255" y="34122"/>
                </a:lnTo>
                <a:lnTo>
                  <a:pt x="26021" y="35743"/>
                </a:lnTo>
                <a:lnTo>
                  <a:pt x="26783" y="35933"/>
                </a:lnTo>
                <a:lnTo>
                  <a:pt x="27450" y="36029"/>
                </a:lnTo>
                <a:lnTo>
                  <a:pt x="28022" y="36029"/>
                </a:lnTo>
                <a:lnTo>
                  <a:pt x="28594" y="35838"/>
                </a:lnTo>
                <a:lnTo>
                  <a:pt x="29071" y="35552"/>
                </a:lnTo>
                <a:lnTo>
                  <a:pt x="29452" y="35266"/>
                </a:lnTo>
                <a:lnTo>
                  <a:pt x="29738" y="34789"/>
                </a:lnTo>
                <a:lnTo>
                  <a:pt x="30119" y="34313"/>
                </a:lnTo>
                <a:lnTo>
                  <a:pt x="30786" y="33074"/>
                </a:lnTo>
                <a:lnTo>
                  <a:pt x="31454" y="31835"/>
                </a:lnTo>
                <a:lnTo>
                  <a:pt x="32597" y="29261"/>
                </a:lnTo>
                <a:lnTo>
                  <a:pt x="32883" y="28403"/>
                </a:lnTo>
                <a:lnTo>
                  <a:pt x="32883" y="27546"/>
                </a:lnTo>
                <a:lnTo>
                  <a:pt x="32693" y="26688"/>
                </a:lnTo>
                <a:lnTo>
                  <a:pt x="32311" y="25925"/>
                </a:lnTo>
                <a:lnTo>
                  <a:pt x="31454" y="24210"/>
                </a:lnTo>
                <a:lnTo>
                  <a:pt x="31168" y="23733"/>
                </a:lnTo>
                <a:lnTo>
                  <a:pt x="31072" y="23352"/>
                </a:lnTo>
                <a:lnTo>
                  <a:pt x="30977" y="22875"/>
                </a:lnTo>
                <a:lnTo>
                  <a:pt x="30977" y="22494"/>
                </a:lnTo>
                <a:lnTo>
                  <a:pt x="31072" y="22113"/>
                </a:lnTo>
                <a:lnTo>
                  <a:pt x="31168" y="21636"/>
                </a:lnTo>
                <a:lnTo>
                  <a:pt x="31549" y="20874"/>
                </a:lnTo>
                <a:lnTo>
                  <a:pt x="32121" y="20016"/>
                </a:lnTo>
                <a:lnTo>
                  <a:pt x="32693" y="19253"/>
                </a:lnTo>
                <a:lnTo>
                  <a:pt x="33265" y="18681"/>
                </a:lnTo>
                <a:lnTo>
                  <a:pt x="33646" y="18110"/>
                </a:lnTo>
                <a:lnTo>
                  <a:pt x="34027" y="17442"/>
                </a:lnTo>
                <a:lnTo>
                  <a:pt x="34313" y="16680"/>
                </a:lnTo>
                <a:lnTo>
                  <a:pt x="34504" y="16108"/>
                </a:lnTo>
                <a:lnTo>
                  <a:pt x="34790" y="15631"/>
                </a:lnTo>
                <a:lnTo>
                  <a:pt x="35647" y="14488"/>
                </a:lnTo>
                <a:lnTo>
                  <a:pt x="36410" y="13058"/>
                </a:lnTo>
                <a:lnTo>
                  <a:pt x="37172" y="11533"/>
                </a:lnTo>
                <a:lnTo>
                  <a:pt x="37744" y="9913"/>
                </a:lnTo>
                <a:lnTo>
                  <a:pt x="37935" y="9150"/>
                </a:lnTo>
                <a:lnTo>
                  <a:pt x="38126" y="8197"/>
                </a:lnTo>
                <a:lnTo>
                  <a:pt x="38507" y="4766"/>
                </a:lnTo>
                <a:lnTo>
                  <a:pt x="38888" y="1334"/>
                </a:lnTo>
                <a:lnTo>
                  <a:pt x="38888" y="667"/>
                </a:lnTo>
                <a:lnTo>
                  <a:pt x="3888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9"/>
          <p:cNvSpPr/>
          <p:nvPr/>
        </p:nvSpPr>
        <p:spPr>
          <a:xfrm>
            <a:off x="898891" y="-158678"/>
            <a:ext cx="838784" cy="848735"/>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9"/>
          <p:cNvSpPr/>
          <p:nvPr/>
        </p:nvSpPr>
        <p:spPr>
          <a:xfrm>
            <a:off x="8237" y="-473703"/>
            <a:ext cx="692384" cy="686678"/>
          </a:xfrm>
          <a:custGeom>
            <a:avLst/>
            <a:gdLst/>
            <a:ahLst/>
            <a:cxnLst/>
            <a:rect l="l" t="t" r="r" b="b"/>
            <a:pathLst>
              <a:path w="21637" h="25449" extrusionOk="0">
                <a:moveTo>
                  <a:pt x="11152" y="0"/>
                </a:moveTo>
                <a:lnTo>
                  <a:pt x="10580" y="191"/>
                </a:lnTo>
                <a:lnTo>
                  <a:pt x="9531" y="572"/>
                </a:lnTo>
                <a:lnTo>
                  <a:pt x="8674" y="953"/>
                </a:lnTo>
                <a:lnTo>
                  <a:pt x="4289" y="3241"/>
                </a:lnTo>
                <a:lnTo>
                  <a:pt x="0" y="5433"/>
                </a:lnTo>
                <a:lnTo>
                  <a:pt x="0" y="25449"/>
                </a:lnTo>
                <a:lnTo>
                  <a:pt x="1144" y="25163"/>
                </a:lnTo>
                <a:lnTo>
                  <a:pt x="4575" y="24114"/>
                </a:lnTo>
                <a:lnTo>
                  <a:pt x="8006" y="22875"/>
                </a:lnTo>
                <a:lnTo>
                  <a:pt x="11438" y="21636"/>
                </a:lnTo>
                <a:lnTo>
                  <a:pt x="14869" y="20302"/>
                </a:lnTo>
                <a:lnTo>
                  <a:pt x="15441" y="20016"/>
                </a:lnTo>
                <a:lnTo>
                  <a:pt x="16013" y="19730"/>
                </a:lnTo>
                <a:lnTo>
                  <a:pt x="16585" y="19253"/>
                </a:lnTo>
                <a:lnTo>
                  <a:pt x="17061" y="18681"/>
                </a:lnTo>
                <a:lnTo>
                  <a:pt x="18872" y="16203"/>
                </a:lnTo>
                <a:lnTo>
                  <a:pt x="20778" y="13725"/>
                </a:lnTo>
                <a:lnTo>
                  <a:pt x="21160" y="13058"/>
                </a:lnTo>
                <a:lnTo>
                  <a:pt x="21350" y="12581"/>
                </a:lnTo>
                <a:lnTo>
                  <a:pt x="21541" y="12105"/>
                </a:lnTo>
                <a:lnTo>
                  <a:pt x="21636" y="11628"/>
                </a:lnTo>
                <a:lnTo>
                  <a:pt x="21541" y="11152"/>
                </a:lnTo>
                <a:lnTo>
                  <a:pt x="21350" y="10675"/>
                </a:lnTo>
                <a:lnTo>
                  <a:pt x="21064" y="10103"/>
                </a:lnTo>
                <a:lnTo>
                  <a:pt x="20588" y="9531"/>
                </a:lnTo>
                <a:lnTo>
                  <a:pt x="17347" y="5528"/>
                </a:lnTo>
                <a:lnTo>
                  <a:pt x="15727" y="3431"/>
                </a:lnTo>
                <a:lnTo>
                  <a:pt x="14202" y="1334"/>
                </a:lnTo>
                <a:lnTo>
                  <a:pt x="13820" y="858"/>
                </a:lnTo>
                <a:lnTo>
                  <a:pt x="13439" y="572"/>
                </a:lnTo>
                <a:lnTo>
                  <a:pt x="13058" y="286"/>
                </a:lnTo>
                <a:lnTo>
                  <a:pt x="12581" y="95"/>
                </a:lnTo>
                <a:lnTo>
                  <a:pt x="1210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9"/>
          <p:cNvSpPr/>
          <p:nvPr/>
        </p:nvSpPr>
        <p:spPr>
          <a:xfrm>
            <a:off x="3309864" y="4704196"/>
            <a:ext cx="338592" cy="308626"/>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9"/>
          <p:cNvSpPr/>
          <p:nvPr/>
        </p:nvSpPr>
        <p:spPr>
          <a:xfrm>
            <a:off x="917582" y="4842294"/>
            <a:ext cx="338594" cy="411523"/>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9"/>
          <p:cNvSpPr/>
          <p:nvPr/>
        </p:nvSpPr>
        <p:spPr>
          <a:xfrm>
            <a:off x="2637419" y="211658"/>
            <a:ext cx="280608" cy="254634"/>
          </a:xfrm>
          <a:custGeom>
            <a:avLst/>
            <a:gdLst/>
            <a:ahLst/>
            <a:cxnLst/>
            <a:rect l="l" t="t" r="r" b="b"/>
            <a:pathLst>
              <a:path w="8769" h="9437" extrusionOk="0">
                <a:moveTo>
                  <a:pt x="3527" y="1"/>
                </a:moveTo>
                <a:lnTo>
                  <a:pt x="2860" y="96"/>
                </a:lnTo>
                <a:lnTo>
                  <a:pt x="2192" y="382"/>
                </a:lnTo>
                <a:lnTo>
                  <a:pt x="1620" y="763"/>
                </a:lnTo>
                <a:lnTo>
                  <a:pt x="1144" y="1240"/>
                </a:lnTo>
                <a:lnTo>
                  <a:pt x="858" y="1621"/>
                </a:lnTo>
                <a:lnTo>
                  <a:pt x="572" y="2098"/>
                </a:lnTo>
                <a:lnTo>
                  <a:pt x="286" y="2574"/>
                </a:lnTo>
                <a:lnTo>
                  <a:pt x="191" y="3146"/>
                </a:lnTo>
                <a:lnTo>
                  <a:pt x="95" y="3623"/>
                </a:lnTo>
                <a:lnTo>
                  <a:pt x="0" y="4195"/>
                </a:lnTo>
                <a:lnTo>
                  <a:pt x="0" y="4767"/>
                </a:lnTo>
                <a:lnTo>
                  <a:pt x="191" y="5815"/>
                </a:lnTo>
                <a:lnTo>
                  <a:pt x="667" y="6768"/>
                </a:lnTo>
                <a:lnTo>
                  <a:pt x="858" y="7245"/>
                </a:lnTo>
                <a:lnTo>
                  <a:pt x="1239" y="7626"/>
                </a:lnTo>
                <a:lnTo>
                  <a:pt x="1525" y="8007"/>
                </a:lnTo>
                <a:lnTo>
                  <a:pt x="1906" y="8293"/>
                </a:lnTo>
                <a:lnTo>
                  <a:pt x="3050" y="8960"/>
                </a:lnTo>
                <a:lnTo>
                  <a:pt x="3622" y="9151"/>
                </a:lnTo>
                <a:lnTo>
                  <a:pt x="4194" y="9342"/>
                </a:lnTo>
                <a:lnTo>
                  <a:pt x="4670" y="9437"/>
                </a:lnTo>
                <a:lnTo>
                  <a:pt x="5147" y="9437"/>
                </a:lnTo>
                <a:lnTo>
                  <a:pt x="5624" y="9342"/>
                </a:lnTo>
                <a:lnTo>
                  <a:pt x="6100" y="9246"/>
                </a:lnTo>
                <a:lnTo>
                  <a:pt x="6481" y="9056"/>
                </a:lnTo>
                <a:lnTo>
                  <a:pt x="6863" y="8770"/>
                </a:lnTo>
                <a:lnTo>
                  <a:pt x="7244" y="8389"/>
                </a:lnTo>
                <a:lnTo>
                  <a:pt x="7625" y="8007"/>
                </a:lnTo>
                <a:lnTo>
                  <a:pt x="7911" y="7531"/>
                </a:lnTo>
                <a:lnTo>
                  <a:pt x="8197" y="6959"/>
                </a:lnTo>
                <a:lnTo>
                  <a:pt x="8388" y="6387"/>
                </a:lnTo>
                <a:lnTo>
                  <a:pt x="8578" y="5720"/>
                </a:lnTo>
                <a:lnTo>
                  <a:pt x="8674" y="5148"/>
                </a:lnTo>
                <a:lnTo>
                  <a:pt x="8769" y="4671"/>
                </a:lnTo>
                <a:lnTo>
                  <a:pt x="8674" y="4195"/>
                </a:lnTo>
                <a:lnTo>
                  <a:pt x="8674" y="3623"/>
                </a:lnTo>
                <a:lnTo>
                  <a:pt x="8483" y="3146"/>
                </a:lnTo>
                <a:lnTo>
                  <a:pt x="8292" y="2670"/>
                </a:lnTo>
                <a:lnTo>
                  <a:pt x="8006" y="2193"/>
                </a:lnTo>
                <a:lnTo>
                  <a:pt x="7625" y="1717"/>
                </a:lnTo>
                <a:lnTo>
                  <a:pt x="6958" y="1145"/>
                </a:lnTo>
                <a:lnTo>
                  <a:pt x="6100" y="573"/>
                </a:lnTo>
                <a:lnTo>
                  <a:pt x="5242" y="287"/>
                </a:lnTo>
                <a:lnTo>
                  <a:pt x="4289" y="1"/>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9"/>
          <p:cNvSpPr/>
          <p:nvPr/>
        </p:nvSpPr>
        <p:spPr>
          <a:xfrm>
            <a:off x="8378431" y="4658201"/>
            <a:ext cx="765568" cy="1247347"/>
          </a:xfrm>
          <a:custGeom>
            <a:avLst/>
            <a:gdLst/>
            <a:ahLst/>
            <a:cxnLst/>
            <a:rect l="l" t="t" r="r" b="b"/>
            <a:pathLst>
              <a:path w="23924" h="46228" extrusionOk="0">
                <a:moveTo>
                  <a:pt x="23924" y="1"/>
                </a:moveTo>
                <a:lnTo>
                  <a:pt x="15441" y="4481"/>
                </a:lnTo>
                <a:lnTo>
                  <a:pt x="13058" y="5910"/>
                </a:lnTo>
                <a:lnTo>
                  <a:pt x="10675" y="7340"/>
                </a:lnTo>
                <a:lnTo>
                  <a:pt x="8483" y="9056"/>
                </a:lnTo>
                <a:lnTo>
                  <a:pt x="7435" y="9914"/>
                </a:lnTo>
                <a:lnTo>
                  <a:pt x="6386" y="10867"/>
                </a:lnTo>
                <a:lnTo>
                  <a:pt x="5243" y="12010"/>
                </a:lnTo>
                <a:lnTo>
                  <a:pt x="4289" y="13154"/>
                </a:lnTo>
                <a:lnTo>
                  <a:pt x="3432" y="14393"/>
                </a:lnTo>
                <a:lnTo>
                  <a:pt x="2574" y="15728"/>
                </a:lnTo>
                <a:lnTo>
                  <a:pt x="1907" y="17062"/>
                </a:lnTo>
                <a:lnTo>
                  <a:pt x="1239" y="18492"/>
                </a:lnTo>
                <a:lnTo>
                  <a:pt x="668" y="19921"/>
                </a:lnTo>
                <a:lnTo>
                  <a:pt x="191" y="21446"/>
                </a:lnTo>
                <a:lnTo>
                  <a:pt x="0" y="22590"/>
                </a:lnTo>
                <a:lnTo>
                  <a:pt x="0" y="23639"/>
                </a:lnTo>
                <a:lnTo>
                  <a:pt x="96" y="24115"/>
                </a:lnTo>
                <a:lnTo>
                  <a:pt x="286" y="24687"/>
                </a:lnTo>
                <a:lnTo>
                  <a:pt x="477" y="25164"/>
                </a:lnTo>
                <a:lnTo>
                  <a:pt x="763" y="25640"/>
                </a:lnTo>
                <a:lnTo>
                  <a:pt x="2097" y="28023"/>
                </a:lnTo>
                <a:lnTo>
                  <a:pt x="3622" y="30311"/>
                </a:lnTo>
                <a:lnTo>
                  <a:pt x="4385" y="31454"/>
                </a:lnTo>
                <a:lnTo>
                  <a:pt x="5147" y="32503"/>
                </a:lnTo>
                <a:lnTo>
                  <a:pt x="6100" y="33551"/>
                </a:lnTo>
                <a:lnTo>
                  <a:pt x="7054" y="34504"/>
                </a:lnTo>
                <a:lnTo>
                  <a:pt x="7721" y="35172"/>
                </a:lnTo>
                <a:lnTo>
                  <a:pt x="8388" y="35934"/>
                </a:lnTo>
                <a:lnTo>
                  <a:pt x="8960" y="36697"/>
                </a:lnTo>
                <a:lnTo>
                  <a:pt x="9436" y="37459"/>
                </a:lnTo>
                <a:lnTo>
                  <a:pt x="9913" y="38222"/>
                </a:lnTo>
                <a:lnTo>
                  <a:pt x="10294" y="39079"/>
                </a:lnTo>
                <a:lnTo>
                  <a:pt x="10675" y="39937"/>
                </a:lnTo>
                <a:lnTo>
                  <a:pt x="10961" y="40890"/>
                </a:lnTo>
                <a:lnTo>
                  <a:pt x="11819" y="43845"/>
                </a:lnTo>
                <a:lnTo>
                  <a:pt x="12391" y="46228"/>
                </a:lnTo>
                <a:lnTo>
                  <a:pt x="23924" y="46228"/>
                </a:lnTo>
                <a:lnTo>
                  <a:pt x="23924"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9"/>
          <p:cNvSpPr/>
          <p:nvPr/>
        </p:nvSpPr>
        <p:spPr>
          <a:xfrm>
            <a:off x="6554467" y="4727654"/>
            <a:ext cx="921120" cy="645556"/>
          </a:xfrm>
          <a:custGeom>
            <a:avLst/>
            <a:gdLst/>
            <a:ahLst/>
            <a:cxnLst/>
            <a:rect l="l" t="t" r="r" b="b"/>
            <a:pathLst>
              <a:path w="28785" h="23925" extrusionOk="0">
                <a:moveTo>
                  <a:pt x="2860" y="0"/>
                </a:moveTo>
                <a:lnTo>
                  <a:pt x="2574" y="96"/>
                </a:lnTo>
                <a:lnTo>
                  <a:pt x="2383" y="286"/>
                </a:lnTo>
                <a:lnTo>
                  <a:pt x="1049" y="1144"/>
                </a:lnTo>
                <a:lnTo>
                  <a:pt x="667" y="1525"/>
                </a:lnTo>
                <a:lnTo>
                  <a:pt x="286" y="1907"/>
                </a:lnTo>
                <a:lnTo>
                  <a:pt x="95" y="2383"/>
                </a:lnTo>
                <a:lnTo>
                  <a:pt x="0" y="2765"/>
                </a:lnTo>
                <a:lnTo>
                  <a:pt x="0" y="3146"/>
                </a:lnTo>
                <a:lnTo>
                  <a:pt x="95" y="3527"/>
                </a:lnTo>
                <a:lnTo>
                  <a:pt x="286" y="4004"/>
                </a:lnTo>
                <a:lnTo>
                  <a:pt x="572" y="4480"/>
                </a:lnTo>
                <a:lnTo>
                  <a:pt x="3050" y="7530"/>
                </a:lnTo>
                <a:lnTo>
                  <a:pt x="4289" y="8960"/>
                </a:lnTo>
                <a:lnTo>
                  <a:pt x="5624" y="10390"/>
                </a:lnTo>
                <a:lnTo>
                  <a:pt x="10103" y="14774"/>
                </a:lnTo>
                <a:lnTo>
                  <a:pt x="12296" y="16871"/>
                </a:lnTo>
                <a:lnTo>
                  <a:pt x="14678" y="18968"/>
                </a:lnTo>
                <a:lnTo>
                  <a:pt x="16394" y="20588"/>
                </a:lnTo>
                <a:lnTo>
                  <a:pt x="18110" y="22304"/>
                </a:lnTo>
                <a:lnTo>
                  <a:pt x="19158" y="23257"/>
                </a:lnTo>
                <a:lnTo>
                  <a:pt x="19730" y="23638"/>
                </a:lnTo>
                <a:lnTo>
                  <a:pt x="20397" y="23924"/>
                </a:lnTo>
                <a:lnTo>
                  <a:pt x="21064" y="23924"/>
                </a:lnTo>
                <a:lnTo>
                  <a:pt x="21732" y="23638"/>
                </a:lnTo>
                <a:lnTo>
                  <a:pt x="26688" y="21065"/>
                </a:lnTo>
                <a:lnTo>
                  <a:pt x="27260" y="20683"/>
                </a:lnTo>
                <a:lnTo>
                  <a:pt x="27832" y="20207"/>
                </a:lnTo>
                <a:lnTo>
                  <a:pt x="28213" y="19826"/>
                </a:lnTo>
                <a:lnTo>
                  <a:pt x="28499" y="19349"/>
                </a:lnTo>
                <a:lnTo>
                  <a:pt x="28690" y="18968"/>
                </a:lnTo>
                <a:lnTo>
                  <a:pt x="28785" y="18587"/>
                </a:lnTo>
                <a:lnTo>
                  <a:pt x="28785" y="18110"/>
                </a:lnTo>
                <a:lnTo>
                  <a:pt x="28594" y="17729"/>
                </a:lnTo>
                <a:lnTo>
                  <a:pt x="28308" y="17252"/>
                </a:lnTo>
                <a:lnTo>
                  <a:pt x="28022" y="16776"/>
                </a:lnTo>
                <a:lnTo>
                  <a:pt x="27355" y="16108"/>
                </a:lnTo>
                <a:lnTo>
                  <a:pt x="26593" y="15441"/>
                </a:lnTo>
                <a:lnTo>
                  <a:pt x="25068" y="14393"/>
                </a:lnTo>
                <a:lnTo>
                  <a:pt x="21446" y="12010"/>
                </a:lnTo>
                <a:lnTo>
                  <a:pt x="17728" y="9818"/>
                </a:lnTo>
                <a:lnTo>
                  <a:pt x="14774" y="8102"/>
                </a:lnTo>
                <a:lnTo>
                  <a:pt x="12010" y="6291"/>
                </a:lnTo>
                <a:lnTo>
                  <a:pt x="10675" y="5338"/>
                </a:lnTo>
                <a:lnTo>
                  <a:pt x="9341" y="4290"/>
                </a:lnTo>
                <a:lnTo>
                  <a:pt x="8102" y="3146"/>
                </a:lnTo>
                <a:lnTo>
                  <a:pt x="6863" y="2002"/>
                </a:lnTo>
                <a:lnTo>
                  <a:pt x="5719" y="1144"/>
                </a:lnTo>
                <a:lnTo>
                  <a:pt x="4575" y="382"/>
                </a:lnTo>
                <a:lnTo>
                  <a:pt x="4099" y="96"/>
                </a:lnTo>
                <a:lnTo>
                  <a:pt x="3622"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9"/>
          <p:cNvSpPr/>
          <p:nvPr/>
        </p:nvSpPr>
        <p:spPr>
          <a:xfrm>
            <a:off x="5645551" y="4714789"/>
            <a:ext cx="832672" cy="609535"/>
          </a:xfrm>
          <a:custGeom>
            <a:avLst/>
            <a:gdLst/>
            <a:ahLst/>
            <a:cxnLst/>
            <a:rect l="l" t="t" r="r" b="b"/>
            <a:pathLst>
              <a:path w="26021" h="22590" extrusionOk="0">
                <a:moveTo>
                  <a:pt x="8579" y="1"/>
                </a:moveTo>
                <a:lnTo>
                  <a:pt x="8197" y="96"/>
                </a:lnTo>
                <a:lnTo>
                  <a:pt x="7816" y="191"/>
                </a:lnTo>
                <a:lnTo>
                  <a:pt x="7435" y="382"/>
                </a:lnTo>
                <a:lnTo>
                  <a:pt x="7053" y="668"/>
                </a:lnTo>
                <a:lnTo>
                  <a:pt x="6672" y="954"/>
                </a:lnTo>
                <a:lnTo>
                  <a:pt x="6005" y="1621"/>
                </a:lnTo>
                <a:lnTo>
                  <a:pt x="3241" y="5052"/>
                </a:lnTo>
                <a:lnTo>
                  <a:pt x="1907" y="6863"/>
                </a:lnTo>
                <a:lnTo>
                  <a:pt x="1335" y="7816"/>
                </a:lnTo>
                <a:lnTo>
                  <a:pt x="858" y="8770"/>
                </a:lnTo>
                <a:lnTo>
                  <a:pt x="477" y="9627"/>
                </a:lnTo>
                <a:lnTo>
                  <a:pt x="286" y="10485"/>
                </a:lnTo>
                <a:lnTo>
                  <a:pt x="96" y="11343"/>
                </a:lnTo>
                <a:lnTo>
                  <a:pt x="0" y="12201"/>
                </a:lnTo>
                <a:lnTo>
                  <a:pt x="0" y="13059"/>
                </a:lnTo>
                <a:lnTo>
                  <a:pt x="191" y="13916"/>
                </a:lnTo>
                <a:lnTo>
                  <a:pt x="382" y="14774"/>
                </a:lnTo>
                <a:lnTo>
                  <a:pt x="763" y="15632"/>
                </a:lnTo>
                <a:lnTo>
                  <a:pt x="1525" y="17157"/>
                </a:lnTo>
                <a:lnTo>
                  <a:pt x="1811" y="18015"/>
                </a:lnTo>
                <a:lnTo>
                  <a:pt x="1907" y="18873"/>
                </a:lnTo>
                <a:lnTo>
                  <a:pt x="1907" y="19731"/>
                </a:lnTo>
                <a:lnTo>
                  <a:pt x="1811" y="20684"/>
                </a:lnTo>
                <a:lnTo>
                  <a:pt x="1335" y="22590"/>
                </a:lnTo>
                <a:lnTo>
                  <a:pt x="23257" y="22590"/>
                </a:lnTo>
                <a:lnTo>
                  <a:pt x="24019" y="21160"/>
                </a:lnTo>
                <a:lnTo>
                  <a:pt x="24496" y="20112"/>
                </a:lnTo>
                <a:lnTo>
                  <a:pt x="24972" y="19063"/>
                </a:lnTo>
                <a:lnTo>
                  <a:pt x="25735" y="16871"/>
                </a:lnTo>
                <a:lnTo>
                  <a:pt x="26021" y="15918"/>
                </a:lnTo>
                <a:lnTo>
                  <a:pt x="26021" y="14965"/>
                </a:lnTo>
                <a:lnTo>
                  <a:pt x="26021" y="14107"/>
                </a:lnTo>
                <a:lnTo>
                  <a:pt x="25735" y="13249"/>
                </a:lnTo>
                <a:lnTo>
                  <a:pt x="25449" y="12391"/>
                </a:lnTo>
                <a:lnTo>
                  <a:pt x="24972" y="11629"/>
                </a:lnTo>
                <a:lnTo>
                  <a:pt x="24401" y="10866"/>
                </a:lnTo>
                <a:lnTo>
                  <a:pt x="23638" y="10199"/>
                </a:lnTo>
                <a:lnTo>
                  <a:pt x="23161" y="9818"/>
                </a:lnTo>
                <a:lnTo>
                  <a:pt x="16966" y="4862"/>
                </a:lnTo>
                <a:lnTo>
                  <a:pt x="14488" y="2860"/>
                </a:lnTo>
                <a:lnTo>
                  <a:pt x="13249" y="2002"/>
                </a:lnTo>
                <a:lnTo>
                  <a:pt x="11914" y="1144"/>
                </a:lnTo>
                <a:lnTo>
                  <a:pt x="10961" y="573"/>
                </a:lnTo>
                <a:lnTo>
                  <a:pt x="10485" y="382"/>
                </a:lnTo>
                <a:lnTo>
                  <a:pt x="9913" y="191"/>
                </a:lnTo>
                <a:lnTo>
                  <a:pt x="9055"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9"/>
          <p:cNvSpPr/>
          <p:nvPr/>
        </p:nvSpPr>
        <p:spPr>
          <a:xfrm>
            <a:off x="5523533" y="4861377"/>
            <a:ext cx="277600" cy="259788"/>
          </a:xfrm>
          <a:custGeom>
            <a:avLst/>
            <a:gdLst/>
            <a:ahLst/>
            <a:cxnLst/>
            <a:rect l="l" t="t" r="r" b="b"/>
            <a:pathLst>
              <a:path w="8675" h="9628" extrusionOk="0">
                <a:moveTo>
                  <a:pt x="3909" y="0"/>
                </a:moveTo>
                <a:lnTo>
                  <a:pt x="3432" y="96"/>
                </a:lnTo>
                <a:lnTo>
                  <a:pt x="2956" y="286"/>
                </a:lnTo>
                <a:lnTo>
                  <a:pt x="2479" y="572"/>
                </a:lnTo>
                <a:lnTo>
                  <a:pt x="2098" y="858"/>
                </a:lnTo>
                <a:lnTo>
                  <a:pt x="1621" y="1335"/>
                </a:lnTo>
                <a:lnTo>
                  <a:pt x="1240" y="1811"/>
                </a:lnTo>
                <a:lnTo>
                  <a:pt x="763" y="2383"/>
                </a:lnTo>
                <a:lnTo>
                  <a:pt x="573" y="2860"/>
                </a:lnTo>
                <a:lnTo>
                  <a:pt x="287" y="3336"/>
                </a:lnTo>
                <a:lnTo>
                  <a:pt x="191" y="3813"/>
                </a:lnTo>
                <a:lnTo>
                  <a:pt x="96" y="4290"/>
                </a:lnTo>
                <a:lnTo>
                  <a:pt x="1" y="4861"/>
                </a:lnTo>
                <a:lnTo>
                  <a:pt x="1" y="5338"/>
                </a:lnTo>
                <a:lnTo>
                  <a:pt x="191" y="5910"/>
                </a:lnTo>
                <a:lnTo>
                  <a:pt x="287" y="6386"/>
                </a:lnTo>
                <a:lnTo>
                  <a:pt x="763" y="7244"/>
                </a:lnTo>
                <a:lnTo>
                  <a:pt x="1335" y="8007"/>
                </a:lnTo>
                <a:lnTo>
                  <a:pt x="2098" y="8674"/>
                </a:lnTo>
                <a:lnTo>
                  <a:pt x="2860" y="9246"/>
                </a:lnTo>
                <a:lnTo>
                  <a:pt x="3527" y="9532"/>
                </a:lnTo>
                <a:lnTo>
                  <a:pt x="4290" y="9627"/>
                </a:lnTo>
                <a:lnTo>
                  <a:pt x="4957" y="9627"/>
                </a:lnTo>
                <a:lnTo>
                  <a:pt x="5624" y="9436"/>
                </a:lnTo>
                <a:lnTo>
                  <a:pt x="6196" y="9151"/>
                </a:lnTo>
                <a:lnTo>
                  <a:pt x="6673" y="8865"/>
                </a:lnTo>
                <a:lnTo>
                  <a:pt x="7149" y="8579"/>
                </a:lnTo>
                <a:lnTo>
                  <a:pt x="7531" y="8197"/>
                </a:lnTo>
                <a:lnTo>
                  <a:pt x="7817" y="7721"/>
                </a:lnTo>
                <a:lnTo>
                  <a:pt x="8102" y="7244"/>
                </a:lnTo>
                <a:lnTo>
                  <a:pt x="8293" y="6768"/>
                </a:lnTo>
                <a:lnTo>
                  <a:pt x="8484" y="6291"/>
                </a:lnTo>
                <a:lnTo>
                  <a:pt x="8674" y="5147"/>
                </a:lnTo>
                <a:lnTo>
                  <a:pt x="8674" y="4099"/>
                </a:lnTo>
                <a:lnTo>
                  <a:pt x="8579" y="3622"/>
                </a:lnTo>
                <a:lnTo>
                  <a:pt x="8388" y="3146"/>
                </a:lnTo>
                <a:lnTo>
                  <a:pt x="8198" y="2669"/>
                </a:lnTo>
                <a:lnTo>
                  <a:pt x="7912" y="2193"/>
                </a:lnTo>
                <a:lnTo>
                  <a:pt x="7054" y="1239"/>
                </a:lnTo>
                <a:lnTo>
                  <a:pt x="6673" y="858"/>
                </a:lnTo>
                <a:lnTo>
                  <a:pt x="6196" y="572"/>
                </a:lnTo>
                <a:lnTo>
                  <a:pt x="5720" y="286"/>
                </a:lnTo>
                <a:lnTo>
                  <a:pt x="5338" y="96"/>
                </a:lnTo>
                <a:lnTo>
                  <a:pt x="48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9"/>
          <p:cNvSpPr/>
          <p:nvPr/>
        </p:nvSpPr>
        <p:spPr>
          <a:xfrm rot="10800000" flipH="1">
            <a:off x="2147784" y="4618341"/>
            <a:ext cx="146432" cy="118345"/>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9"/>
          <p:cNvSpPr/>
          <p:nvPr/>
        </p:nvSpPr>
        <p:spPr>
          <a:xfrm rot="10800000" flipH="1">
            <a:off x="1607249" y="4780551"/>
            <a:ext cx="143392" cy="110601"/>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9"/>
          <p:cNvSpPr/>
          <p:nvPr/>
        </p:nvSpPr>
        <p:spPr>
          <a:xfrm rot="10800000" flipH="1">
            <a:off x="1875665" y="4687974"/>
            <a:ext cx="143360" cy="105448"/>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9"/>
          <p:cNvSpPr/>
          <p:nvPr/>
        </p:nvSpPr>
        <p:spPr>
          <a:xfrm rot="10800000" flipH="1">
            <a:off x="2302697" y="4889240"/>
            <a:ext cx="149504" cy="97731"/>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9"/>
          <p:cNvSpPr/>
          <p:nvPr/>
        </p:nvSpPr>
        <p:spPr>
          <a:xfrm rot="10800000" flipH="1">
            <a:off x="1880235" y="4949947"/>
            <a:ext cx="134240" cy="115755"/>
          </a:xfrm>
          <a:custGeom>
            <a:avLst/>
            <a:gdLst/>
            <a:ahLst/>
            <a:cxnLst/>
            <a:rect l="l" t="t" r="r" b="b"/>
            <a:pathLst>
              <a:path w="4195" h="4290" extrusionOk="0">
                <a:moveTo>
                  <a:pt x="2193" y="1"/>
                </a:moveTo>
                <a:lnTo>
                  <a:pt x="1907" y="191"/>
                </a:lnTo>
                <a:lnTo>
                  <a:pt x="1621" y="382"/>
                </a:lnTo>
                <a:lnTo>
                  <a:pt x="763" y="1240"/>
                </a:lnTo>
                <a:lnTo>
                  <a:pt x="191" y="1907"/>
                </a:lnTo>
                <a:lnTo>
                  <a:pt x="96" y="2002"/>
                </a:lnTo>
                <a:lnTo>
                  <a:pt x="0" y="2288"/>
                </a:lnTo>
                <a:lnTo>
                  <a:pt x="96" y="2479"/>
                </a:lnTo>
                <a:lnTo>
                  <a:pt x="191" y="2574"/>
                </a:lnTo>
                <a:lnTo>
                  <a:pt x="477" y="2574"/>
                </a:lnTo>
                <a:lnTo>
                  <a:pt x="763" y="2383"/>
                </a:lnTo>
                <a:lnTo>
                  <a:pt x="1430" y="1716"/>
                </a:lnTo>
                <a:lnTo>
                  <a:pt x="1525" y="1621"/>
                </a:lnTo>
                <a:lnTo>
                  <a:pt x="1907" y="1240"/>
                </a:lnTo>
                <a:lnTo>
                  <a:pt x="2193" y="1240"/>
                </a:lnTo>
                <a:lnTo>
                  <a:pt x="2383" y="1335"/>
                </a:lnTo>
                <a:lnTo>
                  <a:pt x="2383" y="1526"/>
                </a:lnTo>
                <a:lnTo>
                  <a:pt x="2574" y="1907"/>
                </a:lnTo>
                <a:lnTo>
                  <a:pt x="2764" y="2574"/>
                </a:lnTo>
                <a:lnTo>
                  <a:pt x="2860" y="2765"/>
                </a:lnTo>
                <a:lnTo>
                  <a:pt x="3336" y="3908"/>
                </a:lnTo>
                <a:lnTo>
                  <a:pt x="3527" y="4194"/>
                </a:lnTo>
                <a:lnTo>
                  <a:pt x="3813" y="4290"/>
                </a:lnTo>
                <a:lnTo>
                  <a:pt x="4003" y="4290"/>
                </a:lnTo>
                <a:lnTo>
                  <a:pt x="4194" y="4004"/>
                </a:lnTo>
                <a:lnTo>
                  <a:pt x="4194" y="3908"/>
                </a:lnTo>
                <a:lnTo>
                  <a:pt x="4099" y="3527"/>
                </a:lnTo>
                <a:lnTo>
                  <a:pt x="3432" y="2002"/>
                </a:lnTo>
                <a:lnTo>
                  <a:pt x="3336" y="1430"/>
                </a:lnTo>
                <a:lnTo>
                  <a:pt x="3146" y="954"/>
                </a:lnTo>
                <a:lnTo>
                  <a:pt x="2955" y="477"/>
                </a:lnTo>
                <a:lnTo>
                  <a:pt x="2764"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9"/>
          <p:cNvSpPr/>
          <p:nvPr/>
        </p:nvSpPr>
        <p:spPr>
          <a:xfrm>
            <a:off x="8703233" y="-100799"/>
            <a:ext cx="231808" cy="236637"/>
          </a:xfrm>
          <a:custGeom>
            <a:avLst/>
            <a:gdLst/>
            <a:ahLst/>
            <a:cxnLst/>
            <a:rect l="l" t="t" r="r" b="b"/>
            <a:pathLst>
              <a:path w="7244" h="8770" extrusionOk="0">
                <a:moveTo>
                  <a:pt x="5147" y="0"/>
                </a:moveTo>
                <a:lnTo>
                  <a:pt x="4575" y="96"/>
                </a:lnTo>
                <a:lnTo>
                  <a:pt x="1811" y="1144"/>
                </a:lnTo>
                <a:lnTo>
                  <a:pt x="1239" y="1335"/>
                </a:lnTo>
                <a:lnTo>
                  <a:pt x="858" y="1621"/>
                </a:lnTo>
                <a:lnTo>
                  <a:pt x="286" y="2288"/>
                </a:lnTo>
                <a:lnTo>
                  <a:pt x="191" y="2574"/>
                </a:lnTo>
                <a:lnTo>
                  <a:pt x="95" y="2955"/>
                </a:lnTo>
                <a:lnTo>
                  <a:pt x="0" y="4003"/>
                </a:lnTo>
                <a:lnTo>
                  <a:pt x="0" y="5052"/>
                </a:lnTo>
                <a:lnTo>
                  <a:pt x="0" y="6100"/>
                </a:lnTo>
                <a:lnTo>
                  <a:pt x="95" y="7149"/>
                </a:lnTo>
                <a:lnTo>
                  <a:pt x="286" y="7816"/>
                </a:lnTo>
                <a:lnTo>
                  <a:pt x="572" y="8197"/>
                </a:lnTo>
                <a:lnTo>
                  <a:pt x="953" y="8483"/>
                </a:lnTo>
                <a:lnTo>
                  <a:pt x="1620" y="8578"/>
                </a:lnTo>
                <a:lnTo>
                  <a:pt x="3431" y="8769"/>
                </a:lnTo>
                <a:lnTo>
                  <a:pt x="5147" y="8769"/>
                </a:lnTo>
                <a:lnTo>
                  <a:pt x="5910" y="8578"/>
                </a:lnTo>
                <a:lnTo>
                  <a:pt x="6386" y="8388"/>
                </a:lnTo>
                <a:lnTo>
                  <a:pt x="6481" y="8197"/>
                </a:lnTo>
                <a:lnTo>
                  <a:pt x="6672" y="7911"/>
                </a:lnTo>
                <a:lnTo>
                  <a:pt x="6863" y="7244"/>
                </a:lnTo>
                <a:lnTo>
                  <a:pt x="7149" y="6005"/>
                </a:lnTo>
                <a:lnTo>
                  <a:pt x="7244" y="4671"/>
                </a:lnTo>
                <a:lnTo>
                  <a:pt x="7244" y="3717"/>
                </a:lnTo>
                <a:lnTo>
                  <a:pt x="7053" y="2764"/>
                </a:lnTo>
                <a:lnTo>
                  <a:pt x="6767" y="1811"/>
                </a:lnTo>
                <a:lnTo>
                  <a:pt x="6386" y="858"/>
                </a:lnTo>
                <a:lnTo>
                  <a:pt x="6005" y="286"/>
                </a:lnTo>
                <a:lnTo>
                  <a:pt x="5624"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9"/>
          <p:cNvSpPr/>
          <p:nvPr/>
        </p:nvSpPr>
        <p:spPr>
          <a:xfrm>
            <a:off x="8954046" y="111363"/>
            <a:ext cx="338592" cy="308626"/>
          </a:xfrm>
          <a:custGeom>
            <a:avLst/>
            <a:gdLst/>
            <a:ahLst/>
            <a:cxnLst/>
            <a:rect l="l" t="t" r="r" b="b"/>
            <a:pathLst>
              <a:path w="10581" h="11438" extrusionOk="0">
                <a:moveTo>
                  <a:pt x="5624" y="0"/>
                </a:moveTo>
                <a:lnTo>
                  <a:pt x="4957" y="96"/>
                </a:lnTo>
                <a:lnTo>
                  <a:pt x="4099" y="382"/>
                </a:lnTo>
                <a:lnTo>
                  <a:pt x="3146" y="763"/>
                </a:lnTo>
                <a:lnTo>
                  <a:pt x="2384" y="1239"/>
                </a:lnTo>
                <a:lnTo>
                  <a:pt x="1621" y="1716"/>
                </a:lnTo>
                <a:lnTo>
                  <a:pt x="859" y="2478"/>
                </a:lnTo>
                <a:lnTo>
                  <a:pt x="382" y="3241"/>
                </a:lnTo>
                <a:lnTo>
                  <a:pt x="96" y="4003"/>
                </a:lnTo>
                <a:lnTo>
                  <a:pt x="1" y="4766"/>
                </a:lnTo>
                <a:lnTo>
                  <a:pt x="191" y="5528"/>
                </a:lnTo>
                <a:lnTo>
                  <a:pt x="477" y="6196"/>
                </a:lnTo>
                <a:lnTo>
                  <a:pt x="1049" y="6958"/>
                </a:lnTo>
                <a:lnTo>
                  <a:pt x="1812" y="7530"/>
                </a:lnTo>
                <a:lnTo>
                  <a:pt x="2002" y="7625"/>
                </a:lnTo>
                <a:lnTo>
                  <a:pt x="6291" y="10389"/>
                </a:lnTo>
                <a:lnTo>
                  <a:pt x="7245" y="10866"/>
                </a:lnTo>
                <a:lnTo>
                  <a:pt x="8198" y="11343"/>
                </a:lnTo>
                <a:lnTo>
                  <a:pt x="8770" y="11438"/>
                </a:lnTo>
                <a:lnTo>
                  <a:pt x="9246" y="11343"/>
                </a:lnTo>
                <a:lnTo>
                  <a:pt x="9723" y="11057"/>
                </a:lnTo>
                <a:lnTo>
                  <a:pt x="10009" y="10580"/>
                </a:lnTo>
                <a:lnTo>
                  <a:pt x="10199" y="10103"/>
                </a:lnTo>
                <a:lnTo>
                  <a:pt x="10295" y="9722"/>
                </a:lnTo>
                <a:lnTo>
                  <a:pt x="10580" y="4385"/>
                </a:lnTo>
                <a:lnTo>
                  <a:pt x="10580" y="3908"/>
                </a:lnTo>
                <a:lnTo>
                  <a:pt x="10485" y="3432"/>
                </a:lnTo>
                <a:lnTo>
                  <a:pt x="10199" y="3050"/>
                </a:lnTo>
                <a:lnTo>
                  <a:pt x="9818" y="2669"/>
                </a:lnTo>
                <a:lnTo>
                  <a:pt x="7245" y="667"/>
                </a:lnTo>
                <a:lnTo>
                  <a:pt x="6768" y="286"/>
                </a:lnTo>
                <a:lnTo>
                  <a:pt x="6196" y="96"/>
                </a:lnTo>
                <a:lnTo>
                  <a:pt x="5624"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9"/>
          <p:cNvSpPr/>
          <p:nvPr/>
        </p:nvSpPr>
        <p:spPr>
          <a:xfrm>
            <a:off x="8386017" y="148654"/>
            <a:ext cx="234880" cy="213486"/>
          </a:xfrm>
          <a:custGeom>
            <a:avLst/>
            <a:gdLst/>
            <a:ahLst/>
            <a:cxnLst/>
            <a:rect l="l" t="t" r="r" b="b"/>
            <a:pathLst>
              <a:path w="7340" h="7912" extrusionOk="0">
                <a:moveTo>
                  <a:pt x="2574" y="1"/>
                </a:moveTo>
                <a:lnTo>
                  <a:pt x="2193" y="191"/>
                </a:lnTo>
                <a:lnTo>
                  <a:pt x="1811" y="287"/>
                </a:lnTo>
                <a:lnTo>
                  <a:pt x="1526" y="573"/>
                </a:lnTo>
                <a:lnTo>
                  <a:pt x="1240" y="858"/>
                </a:lnTo>
                <a:lnTo>
                  <a:pt x="954" y="1144"/>
                </a:lnTo>
                <a:lnTo>
                  <a:pt x="477" y="2002"/>
                </a:lnTo>
                <a:lnTo>
                  <a:pt x="96" y="3051"/>
                </a:lnTo>
                <a:lnTo>
                  <a:pt x="1" y="4004"/>
                </a:lnTo>
                <a:lnTo>
                  <a:pt x="96" y="4862"/>
                </a:lnTo>
                <a:lnTo>
                  <a:pt x="382" y="5624"/>
                </a:lnTo>
                <a:lnTo>
                  <a:pt x="858" y="6482"/>
                </a:lnTo>
                <a:lnTo>
                  <a:pt x="1526" y="6959"/>
                </a:lnTo>
                <a:lnTo>
                  <a:pt x="2193" y="7435"/>
                </a:lnTo>
                <a:lnTo>
                  <a:pt x="2955" y="7721"/>
                </a:lnTo>
                <a:lnTo>
                  <a:pt x="3718" y="7912"/>
                </a:lnTo>
                <a:lnTo>
                  <a:pt x="4385" y="7912"/>
                </a:lnTo>
                <a:lnTo>
                  <a:pt x="4957" y="7816"/>
                </a:lnTo>
                <a:lnTo>
                  <a:pt x="5433" y="7626"/>
                </a:lnTo>
                <a:lnTo>
                  <a:pt x="6005" y="7244"/>
                </a:lnTo>
                <a:lnTo>
                  <a:pt x="6291" y="6959"/>
                </a:lnTo>
                <a:lnTo>
                  <a:pt x="6672" y="6577"/>
                </a:lnTo>
                <a:lnTo>
                  <a:pt x="6863" y="6101"/>
                </a:lnTo>
                <a:lnTo>
                  <a:pt x="7054" y="5719"/>
                </a:lnTo>
                <a:lnTo>
                  <a:pt x="7244" y="4862"/>
                </a:lnTo>
                <a:lnTo>
                  <a:pt x="7340" y="3909"/>
                </a:lnTo>
                <a:lnTo>
                  <a:pt x="7149" y="3051"/>
                </a:lnTo>
                <a:lnTo>
                  <a:pt x="6768" y="2193"/>
                </a:lnTo>
                <a:lnTo>
                  <a:pt x="6291" y="1430"/>
                </a:lnTo>
                <a:lnTo>
                  <a:pt x="5719" y="954"/>
                </a:lnTo>
                <a:lnTo>
                  <a:pt x="4766" y="382"/>
                </a:lnTo>
                <a:lnTo>
                  <a:pt x="3813" y="96"/>
                </a:lnTo>
                <a:lnTo>
                  <a:pt x="295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9"/>
          <p:cNvSpPr/>
          <p:nvPr/>
        </p:nvSpPr>
        <p:spPr>
          <a:xfrm>
            <a:off x="7855297" y="-72522"/>
            <a:ext cx="79360" cy="195488"/>
          </a:xfrm>
          <a:custGeom>
            <a:avLst/>
            <a:gdLst/>
            <a:ahLst/>
            <a:cxnLst/>
            <a:rect l="l" t="t" r="r" b="b"/>
            <a:pathLst>
              <a:path w="2480" h="7245" extrusionOk="0">
                <a:moveTo>
                  <a:pt x="668" y="1"/>
                </a:moveTo>
                <a:lnTo>
                  <a:pt x="478" y="96"/>
                </a:lnTo>
                <a:lnTo>
                  <a:pt x="382" y="191"/>
                </a:lnTo>
                <a:lnTo>
                  <a:pt x="287" y="477"/>
                </a:lnTo>
                <a:lnTo>
                  <a:pt x="192" y="859"/>
                </a:lnTo>
                <a:lnTo>
                  <a:pt x="192" y="1240"/>
                </a:lnTo>
                <a:lnTo>
                  <a:pt x="192" y="3146"/>
                </a:lnTo>
                <a:lnTo>
                  <a:pt x="192" y="4576"/>
                </a:lnTo>
                <a:lnTo>
                  <a:pt x="192" y="5338"/>
                </a:lnTo>
                <a:lnTo>
                  <a:pt x="96" y="6005"/>
                </a:lnTo>
                <a:lnTo>
                  <a:pt x="1" y="6673"/>
                </a:lnTo>
                <a:lnTo>
                  <a:pt x="1" y="6863"/>
                </a:lnTo>
                <a:lnTo>
                  <a:pt x="287" y="7054"/>
                </a:lnTo>
                <a:lnTo>
                  <a:pt x="573" y="7149"/>
                </a:lnTo>
                <a:lnTo>
                  <a:pt x="763" y="7245"/>
                </a:lnTo>
                <a:lnTo>
                  <a:pt x="954" y="7245"/>
                </a:lnTo>
                <a:lnTo>
                  <a:pt x="1145" y="7054"/>
                </a:lnTo>
                <a:lnTo>
                  <a:pt x="1240" y="6863"/>
                </a:lnTo>
                <a:lnTo>
                  <a:pt x="1526" y="6101"/>
                </a:lnTo>
                <a:lnTo>
                  <a:pt x="1717" y="5243"/>
                </a:lnTo>
                <a:lnTo>
                  <a:pt x="2003" y="3909"/>
                </a:lnTo>
                <a:lnTo>
                  <a:pt x="2193" y="2574"/>
                </a:lnTo>
                <a:lnTo>
                  <a:pt x="2384" y="1621"/>
                </a:lnTo>
                <a:lnTo>
                  <a:pt x="2479" y="1335"/>
                </a:lnTo>
                <a:lnTo>
                  <a:pt x="2479" y="954"/>
                </a:lnTo>
                <a:lnTo>
                  <a:pt x="2289" y="763"/>
                </a:lnTo>
                <a:lnTo>
                  <a:pt x="1240" y="191"/>
                </a:lnTo>
                <a:lnTo>
                  <a:pt x="859" y="96"/>
                </a:lnTo>
                <a:lnTo>
                  <a:pt x="668" y="1"/>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9"/>
          <p:cNvSpPr/>
          <p:nvPr/>
        </p:nvSpPr>
        <p:spPr>
          <a:xfrm>
            <a:off x="561919" y="211683"/>
            <a:ext cx="67104" cy="54019"/>
          </a:xfrm>
          <a:custGeom>
            <a:avLst/>
            <a:gdLst/>
            <a:ahLst/>
            <a:cxnLst/>
            <a:rect l="l" t="t" r="r" b="b"/>
            <a:pathLst>
              <a:path w="2097" h="2002" extrusionOk="0">
                <a:moveTo>
                  <a:pt x="763" y="0"/>
                </a:moveTo>
                <a:lnTo>
                  <a:pt x="477" y="95"/>
                </a:lnTo>
                <a:lnTo>
                  <a:pt x="286" y="286"/>
                </a:lnTo>
                <a:lnTo>
                  <a:pt x="95" y="667"/>
                </a:lnTo>
                <a:lnTo>
                  <a:pt x="0" y="1144"/>
                </a:lnTo>
                <a:lnTo>
                  <a:pt x="0" y="1430"/>
                </a:lnTo>
                <a:lnTo>
                  <a:pt x="286" y="1620"/>
                </a:lnTo>
                <a:lnTo>
                  <a:pt x="858" y="1906"/>
                </a:lnTo>
                <a:lnTo>
                  <a:pt x="1334" y="2002"/>
                </a:lnTo>
                <a:lnTo>
                  <a:pt x="1811" y="1906"/>
                </a:lnTo>
                <a:lnTo>
                  <a:pt x="2097" y="1811"/>
                </a:lnTo>
                <a:lnTo>
                  <a:pt x="2097" y="1525"/>
                </a:lnTo>
                <a:lnTo>
                  <a:pt x="2097" y="858"/>
                </a:lnTo>
                <a:lnTo>
                  <a:pt x="2002" y="572"/>
                </a:lnTo>
                <a:lnTo>
                  <a:pt x="1906" y="381"/>
                </a:lnTo>
                <a:lnTo>
                  <a:pt x="1716" y="286"/>
                </a:lnTo>
                <a:lnTo>
                  <a:pt x="1239" y="95"/>
                </a:lnTo>
                <a:lnTo>
                  <a:pt x="763"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9"/>
          <p:cNvSpPr/>
          <p:nvPr/>
        </p:nvSpPr>
        <p:spPr>
          <a:xfrm>
            <a:off x="8105409" y="131600"/>
            <a:ext cx="100704" cy="77197"/>
          </a:xfrm>
          <a:custGeom>
            <a:avLst/>
            <a:gdLst/>
            <a:ahLst/>
            <a:cxnLst/>
            <a:rect l="l" t="t" r="r" b="b"/>
            <a:pathLst>
              <a:path w="3147" h="2861" extrusionOk="0">
                <a:moveTo>
                  <a:pt x="1621" y="1"/>
                </a:moveTo>
                <a:lnTo>
                  <a:pt x="1240" y="96"/>
                </a:lnTo>
                <a:lnTo>
                  <a:pt x="954" y="191"/>
                </a:lnTo>
                <a:lnTo>
                  <a:pt x="382" y="573"/>
                </a:lnTo>
                <a:lnTo>
                  <a:pt x="96" y="1049"/>
                </a:lnTo>
                <a:lnTo>
                  <a:pt x="1" y="1526"/>
                </a:lnTo>
                <a:lnTo>
                  <a:pt x="96" y="2002"/>
                </a:lnTo>
                <a:lnTo>
                  <a:pt x="287" y="2288"/>
                </a:lnTo>
                <a:lnTo>
                  <a:pt x="573" y="2574"/>
                </a:lnTo>
                <a:lnTo>
                  <a:pt x="859" y="2765"/>
                </a:lnTo>
                <a:lnTo>
                  <a:pt x="1144" y="2860"/>
                </a:lnTo>
                <a:lnTo>
                  <a:pt x="1907" y="2860"/>
                </a:lnTo>
                <a:lnTo>
                  <a:pt x="2193" y="2670"/>
                </a:lnTo>
                <a:lnTo>
                  <a:pt x="2479" y="2574"/>
                </a:lnTo>
                <a:lnTo>
                  <a:pt x="2765" y="2288"/>
                </a:lnTo>
                <a:lnTo>
                  <a:pt x="2955" y="1907"/>
                </a:lnTo>
                <a:lnTo>
                  <a:pt x="3146" y="1621"/>
                </a:lnTo>
                <a:lnTo>
                  <a:pt x="3146" y="1335"/>
                </a:lnTo>
                <a:lnTo>
                  <a:pt x="3051" y="1049"/>
                </a:lnTo>
                <a:lnTo>
                  <a:pt x="2860" y="763"/>
                </a:lnTo>
                <a:lnTo>
                  <a:pt x="2574" y="477"/>
                </a:lnTo>
                <a:lnTo>
                  <a:pt x="2288" y="191"/>
                </a:lnTo>
                <a:lnTo>
                  <a:pt x="1907"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9"/>
          <p:cNvSpPr/>
          <p:nvPr/>
        </p:nvSpPr>
        <p:spPr>
          <a:xfrm>
            <a:off x="128732" y="2526100"/>
            <a:ext cx="672358" cy="606143"/>
          </a:xfrm>
          <a:custGeom>
            <a:avLst/>
            <a:gdLst/>
            <a:ahLst/>
            <a:cxnLst/>
            <a:rect l="l" t="t" r="r" b="b"/>
            <a:pathLst>
              <a:path w="17920" h="19159" extrusionOk="0">
                <a:moveTo>
                  <a:pt x="2478" y="0"/>
                </a:moveTo>
                <a:lnTo>
                  <a:pt x="2002" y="96"/>
                </a:lnTo>
                <a:lnTo>
                  <a:pt x="953" y="572"/>
                </a:lnTo>
                <a:lnTo>
                  <a:pt x="382" y="954"/>
                </a:lnTo>
                <a:lnTo>
                  <a:pt x="191" y="1240"/>
                </a:lnTo>
                <a:lnTo>
                  <a:pt x="0" y="1525"/>
                </a:lnTo>
                <a:lnTo>
                  <a:pt x="0" y="1811"/>
                </a:lnTo>
                <a:lnTo>
                  <a:pt x="0" y="2097"/>
                </a:lnTo>
                <a:lnTo>
                  <a:pt x="96" y="2383"/>
                </a:lnTo>
                <a:lnTo>
                  <a:pt x="191" y="2765"/>
                </a:lnTo>
                <a:lnTo>
                  <a:pt x="1430" y="5243"/>
                </a:lnTo>
                <a:lnTo>
                  <a:pt x="2192" y="6482"/>
                </a:lnTo>
                <a:lnTo>
                  <a:pt x="2860" y="7626"/>
                </a:lnTo>
                <a:lnTo>
                  <a:pt x="5338" y="11247"/>
                </a:lnTo>
                <a:lnTo>
                  <a:pt x="6672" y="13058"/>
                </a:lnTo>
                <a:lnTo>
                  <a:pt x="7911" y="14869"/>
                </a:lnTo>
                <a:lnTo>
                  <a:pt x="8960" y="16204"/>
                </a:lnTo>
                <a:lnTo>
                  <a:pt x="9913" y="17633"/>
                </a:lnTo>
                <a:lnTo>
                  <a:pt x="10485" y="18491"/>
                </a:lnTo>
                <a:lnTo>
                  <a:pt x="10866" y="18873"/>
                </a:lnTo>
                <a:lnTo>
                  <a:pt x="11247" y="19063"/>
                </a:lnTo>
                <a:lnTo>
                  <a:pt x="11724" y="19158"/>
                </a:lnTo>
                <a:lnTo>
                  <a:pt x="12200" y="19158"/>
                </a:lnTo>
                <a:lnTo>
                  <a:pt x="16013" y="18015"/>
                </a:lnTo>
                <a:lnTo>
                  <a:pt x="16490" y="17824"/>
                </a:lnTo>
                <a:lnTo>
                  <a:pt x="16966" y="17538"/>
                </a:lnTo>
                <a:lnTo>
                  <a:pt x="17252" y="17347"/>
                </a:lnTo>
                <a:lnTo>
                  <a:pt x="17538" y="17062"/>
                </a:lnTo>
                <a:lnTo>
                  <a:pt x="17729" y="16871"/>
                </a:lnTo>
                <a:lnTo>
                  <a:pt x="17824" y="16585"/>
                </a:lnTo>
                <a:lnTo>
                  <a:pt x="17919" y="16204"/>
                </a:lnTo>
                <a:lnTo>
                  <a:pt x="17824" y="15918"/>
                </a:lnTo>
                <a:lnTo>
                  <a:pt x="17729" y="15537"/>
                </a:lnTo>
                <a:lnTo>
                  <a:pt x="17538" y="15155"/>
                </a:lnTo>
                <a:lnTo>
                  <a:pt x="17157" y="14583"/>
                </a:lnTo>
                <a:lnTo>
                  <a:pt x="16775" y="14107"/>
                </a:lnTo>
                <a:lnTo>
                  <a:pt x="15822" y="13058"/>
                </a:lnTo>
                <a:lnTo>
                  <a:pt x="13630" y="10961"/>
                </a:lnTo>
                <a:lnTo>
                  <a:pt x="11343" y="8960"/>
                </a:lnTo>
                <a:lnTo>
                  <a:pt x="9627" y="7340"/>
                </a:lnTo>
                <a:lnTo>
                  <a:pt x="7911" y="5624"/>
                </a:lnTo>
                <a:lnTo>
                  <a:pt x="6291" y="3908"/>
                </a:lnTo>
                <a:lnTo>
                  <a:pt x="4861" y="2002"/>
                </a:lnTo>
                <a:lnTo>
                  <a:pt x="4289" y="1144"/>
                </a:lnTo>
                <a:lnTo>
                  <a:pt x="3622" y="477"/>
                </a:lnTo>
                <a:lnTo>
                  <a:pt x="3241" y="191"/>
                </a:lnTo>
                <a:lnTo>
                  <a:pt x="2955" y="96"/>
                </a:lnTo>
                <a:lnTo>
                  <a:pt x="2478"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9"/>
          <p:cNvSpPr/>
          <p:nvPr/>
        </p:nvSpPr>
        <p:spPr>
          <a:xfrm>
            <a:off x="6489611" y="-138090"/>
            <a:ext cx="155584" cy="126035"/>
          </a:xfrm>
          <a:custGeom>
            <a:avLst/>
            <a:gdLst/>
            <a:ahLst/>
            <a:cxnLst/>
            <a:rect l="l" t="t" r="r" b="b"/>
            <a:pathLst>
              <a:path w="4862" h="4671" extrusionOk="0">
                <a:moveTo>
                  <a:pt x="4289" y="0"/>
                </a:moveTo>
                <a:lnTo>
                  <a:pt x="4099" y="286"/>
                </a:lnTo>
                <a:lnTo>
                  <a:pt x="3908" y="953"/>
                </a:lnTo>
                <a:lnTo>
                  <a:pt x="3622" y="2288"/>
                </a:lnTo>
                <a:lnTo>
                  <a:pt x="3527" y="2478"/>
                </a:lnTo>
                <a:lnTo>
                  <a:pt x="3336" y="3241"/>
                </a:lnTo>
                <a:lnTo>
                  <a:pt x="3241" y="3432"/>
                </a:lnTo>
                <a:lnTo>
                  <a:pt x="3050" y="3432"/>
                </a:lnTo>
                <a:lnTo>
                  <a:pt x="2860" y="3336"/>
                </a:lnTo>
                <a:lnTo>
                  <a:pt x="2383" y="2860"/>
                </a:lnTo>
                <a:lnTo>
                  <a:pt x="858" y="1430"/>
                </a:lnTo>
                <a:lnTo>
                  <a:pt x="763" y="1239"/>
                </a:lnTo>
                <a:lnTo>
                  <a:pt x="477" y="1144"/>
                </a:lnTo>
                <a:lnTo>
                  <a:pt x="286" y="1144"/>
                </a:lnTo>
                <a:lnTo>
                  <a:pt x="191" y="1239"/>
                </a:lnTo>
                <a:lnTo>
                  <a:pt x="0" y="1335"/>
                </a:lnTo>
                <a:lnTo>
                  <a:pt x="0" y="1621"/>
                </a:lnTo>
                <a:lnTo>
                  <a:pt x="95" y="1811"/>
                </a:lnTo>
                <a:lnTo>
                  <a:pt x="286" y="2002"/>
                </a:lnTo>
                <a:lnTo>
                  <a:pt x="1144" y="2764"/>
                </a:lnTo>
                <a:lnTo>
                  <a:pt x="1811" y="3527"/>
                </a:lnTo>
                <a:lnTo>
                  <a:pt x="2669" y="4289"/>
                </a:lnTo>
                <a:lnTo>
                  <a:pt x="3050" y="4575"/>
                </a:lnTo>
                <a:lnTo>
                  <a:pt x="3336" y="4671"/>
                </a:lnTo>
                <a:lnTo>
                  <a:pt x="3622" y="4575"/>
                </a:lnTo>
                <a:lnTo>
                  <a:pt x="3908" y="4289"/>
                </a:lnTo>
                <a:lnTo>
                  <a:pt x="4003" y="4099"/>
                </a:lnTo>
                <a:lnTo>
                  <a:pt x="4289" y="3241"/>
                </a:lnTo>
                <a:lnTo>
                  <a:pt x="4385" y="2383"/>
                </a:lnTo>
                <a:lnTo>
                  <a:pt x="4575" y="1525"/>
                </a:lnTo>
                <a:lnTo>
                  <a:pt x="4861" y="572"/>
                </a:lnTo>
                <a:lnTo>
                  <a:pt x="4861" y="382"/>
                </a:lnTo>
                <a:lnTo>
                  <a:pt x="4861" y="191"/>
                </a:lnTo>
                <a:lnTo>
                  <a:pt x="4766" y="96"/>
                </a:lnTo>
                <a:lnTo>
                  <a:pt x="467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9"/>
          <p:cNvSpPr/>
          <p:nvPr/>
        </p:nvSpPr>
        <p:spPr>
          <a:xfrm>
            <a:off x="5666091" y="8506"/>
            <a:ext cx="149472" cy="113165"/>
          </a:xfrm>
          <a:custGeom>
            <a:avLst/>
            <a:gdLst/>
            <a:ahLst/>
            <a:cxnLst/>
            <a:rect l="l" t="t" r="r" b="b"/>
            <a:pathLst>
              <a:path w="4671" h="4194" extrusionOk="0">
                <a:moveTo>
                  <a:pt x="4099" y="0"/>
                </a:moveTo>
                <a:lnTo>
                  <a:pt x="4004" y="95"/>
                </a:lnTo>
                <a:lnTo>
                  <a:pt x="3813" y="286"/>
                </a:lnTo>
                <a:lnTo>
                  <a:pt x="3718" y="572"/>
                </a:lnTo>
                <a:lnTo>
                  <a:pt x="3432" y="1430"/>
                </a:lnTo>
                <a:lnTo>
                  <a:pt x="3432" y="1525"/>
                </a:lnTo>
                <a:lnTo>
                  <a:pt x="3336" y="2002"/>
                </a:lnTo>
                <a:lnTo>
                  <a:pt x="3146" y="2478"/>
                </a:lnTo>
                <a:lnTo>
                  <a:pt x="3051" y="2764"/>
                </a:lnTo>
                <a:lnTo>
                  <a:pt x="2955" y="2955"/>
                </a:lnTo>
                <a:lnTo>
                  <a:pt x="2765" y="2955"/>
                </a:lnTo>
                <a:lnTo>
                  <a:pt x="2574" y="2860"/>
                </a:lnTo>
                <a:lnTo>
                  <a:pt x="2288" y="2574"/>
                </a:lnTo>
                <a:lnTo>
                  <a:pt x="954" y="1144"/>
                </a:lnTo>
                <a:lnTo>
                  <a:pt x="763" y="953"/>
                </a:lnTo>
                <a:lnTo>
                  <a:pt x="572" y="858"/>
                </a:lnTo>
                <a:lnTo>
                  <a:pt x="286" y="858"/>
                </a:lnTo>
                <a:lnTo>
                  <a:pt x="191" y="953"/>
                </a:lnTo>
                <a:lnTo>
                  <a:pt x="96" y="953"/>
                </a:lnTo>
                <a:lnTo>
                  <a:pt x="0" y="1144"/>
                </a:lnTo>
                <a:lnTo>
                  <a:pt x="0" y="1335"/>
                </a:lnTo>
                <a:lnTo>
                  <a:pt x="96" y="1525"/>
                </a:lnTo>
                <a:lnTo>
                  <a:pt x="286" y="1811"/>
                </a:lnTo>
                <a:lnTo>
                  <a:pt x="1716" y="3336"/>
                </a:lnTo>
                <a:lnTo>
                  <a:pt x="2383" y="3908"/>
                </a:lnTo>
                <a:lnTo>
                  <a:pt x="2574" y="4099"/>
                </a:lnTo>
                <a:lnTo>
                  <a:pt x="2955" y="4194"/>
                </a:lnTo>
                <a:lnTo>
                  <a:pt x="3146" y="4194"/>
                </a:lnTo>
                <a:lnTo>
                  <a:pt x="3336" y="4099"/>
                </a:lnTo>
                <a:lnTo>
                  <a:pt x="3527" y="3908"/>
                </a:lnTo>
                <a:lnTo>
                  <a:pt x="3718" y="3431"/>
                </a:lnTo>
                <a:lnTo>
                  <a:pt x="4290" y="1716"/>
                </a:lnTo>
                <a:lnTo>
                  <a:pt x="4290" y="1620"/>
                </a:lnTo>
                <a:lnTo>
                  <a:pt x="4385" y="1144"/>
                </a:lnTo>
                <a:lnTo>
                  <a:pt x="4576" y="667"/>
                </a:lnTo>
                <a:lnTo>
                  <a:pt x="4671" y="381"/>
                </a:lnTo>
                <a:lnTo>
                  <a:pt x="4576" y="95"/>
                </a:lnTo>
                <a:lnTo>
                  <a:pt x="448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9"/>
          <p:cNvSpPr/>
          <p:nvPr/>
        </p:nvSpPr>
        <p:spPr>
          <a:xfrm>
            <a:off x="6022955" y="381405"/>
            <a:ext cx="149472" cy="100321"/>
          </a:xfrm>
          <a:custGeom>
            <a:avLst/>
            <a:gdLst/>
            <a:ahLst/>
            <a:cxnLst/>
            <a:rect l="l" t="t" r="r" b="b"/>
            <a:pathLst>
              <a:path w="4671" h="3718" extrusionOk="0">
                <a:moveTo>
                  <a:pt x="4099" y="1"/>
                </a:moveTo>
                <a:lnTo>
                  <a:pt x="3908" y="287"/>
                </a:lnTo>
                <a:lnTo>
                  <a:pt x="3908" y="477"/>
                </a:lnTo>
                <a:lnTo>
                  <a:pt x="3717" y="1430"/>
                </a:lnTo>
                <a:lnTo>
                  <a:pt x="3717" y="1907"/>
                </a:lnTo>
                <a:lnTo>
                  <a:pt x="3717" y="2002"/>
                </a:lnTo>
                <a:lnTo>
                  <a:pt x="3622" y="2288"/>
                </a:lnTo>
                <a:lnTo>
                  <a:pt x="3527" y="2574"/>
                </a:lnTo>
                <a:lnTo>
                  <a:pt x="3146" y="2574"/>
                </a:lnTo>
                <a:lnTo>
                  <a:pt x="2574" y="2193"/>
                </a:lnTo>
                <a:lnTo>
                  <a:pt x="2002" y="1716"/>
                </a:lnTo>
                <a:lnTo>
                  <a:pt x="1430" y="1049"/>
                </a:lnTo>
                <a:lnTo>
                  <a:pt x="763" y="668"/>
                </a:lnTo>
                <a:lnTo>
                  <a:pt x="477" y="572"/>
                </a:lnTo>
                <a:lnTo>
                  <a:pt x="191" y="668"/>
                </a:lnTo>
                <a:lnTo>
                  <a:pt x="0" y="858"/>
                </a:lnTo>
                <a:lnTo>
                  <a:pt x="0" y="1049"/>
                </a:lnTo>
                <a:lnTo>
                  <a:pt x="95" y="1240"/>
                </a:lnTo>
                <a:lnTo>
                  <a:pt x="381" y="1430"/>
                </a:lnTo>
                <a:lnTo>
                  <a:pt x="763" y="1716"/>
                </a:lnTo>
                <a:lnTo>
                  <a:pt x="1144" y="2098"/>
                </a:lnTo>
                <a:lnTo>
                  <a:pt x="1620" y="2574"/>
                </a:lnTo>
                <a:lnTo>
                  <a:pt x="2192" y="2955"/>
                </a:lnTo>
                <a:lnTo>
                  <a:pt x="3336" y="3623"/>
                </a:lnTo>
                <a:lnTo>
                  <a:pt x="3431" y="3718"/>
                </a:lnTo>
                <a:lnTo>
                  <a:pt x="4003" y="3718"/>
                </a:lnTo>
                <a:lnTo>
                  <a:pt x="4194" y="3432"/>
                </a:lnTo>
                <a:lnTo>
                  <a:pt x="4289" y="3241"/>
                </a:lnTo>
                <a:lnTo>
                  <a:pt x="4480" y="2574"/>
                </a:lnTo>
                <a:lnTo>
                  <a:pt x="4480" y="2098"/>
                </a:lnTo>
                <a:lnTo>
                  <a:pt x="4671" y="763"/>
                </a:lnTo>
                <a:lnTo>
                  <a:pt x="4671" y="572"/>
                </a:lnTo>
                <a:lnTo>
                  <a:pt x="4671" y="382"/>
                </a:lnTo>
                <a:lnTo>
                  <a:pt x="4575" y="96"/>
                </a:lnTo>
                <a:lnTo>
                  <a:pt x="448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9"/>
          <p:cNvSpPr/>
          <p:nvPr/>
        </p:nvSpPr>
        <p:spPr>
          <a:xfrm>
            <a:off x="6288299" y="319696"/>
            <a:ext cx="170816" cy="100321"/>
          </a:xfrm>
          <a:custGeom>
            <a:avLst/>
            <a:gdLst/>
            <a:ahLst/>
            <a:cxnLst/>
            <a:rect l="l" t="t" r="r" b="b"/>
            <a:pathLst>
              <a:path w="5338" h="3718" extrusionOk="0">
                <a:moveTo>
                  <a:pt x="4766" y="0"/>
                </a:moveTo>
                <a:lnTo>
                  <a:pt x="4671" y="95"/>
                </a:lnTo>
                <a:lnTo>
                  <a:pt x="4385" y="572"/>
                </a:lnTo>
                <a:lnTo>
                  <a:pt x="3908" y="1620"/>
                </a:lnTo>
                <a:lnTo>
                  <a:pt x="3718" y="2192"/>
                </a:lnTo>
                <a:lnTo>
                  <a:pt x="3622" y="2383"/>
                </a:lnTo>
                <a:lnTo>
                  <a:pt x="3432" y="2574"/>
                </a:lnTo>
                <a:lnTo>
                  <a:pt x="3241" y="2669"/>
                </a:lnTo>
                <a:lnTo>
                  <a:pt x="3146" y="2669"/>
                </a:lnTo>
                <a:lnTo>
                  <a:pt x="2955" y="2574"/>
                </a:lnTo>
                <a:lnTo>
                  <a:pt x="2765" y="2383"/>
                </a:lnTo>
                <a:lnTo>
                  <a:pt x="2479" y="2097"/>
                </a:lnTo>
                <a:lnTo>
                  <a:pt x="1525" y="1239"/>
                </a:lnTo>
                <a:lnTo>
                  <a:pt x="763" y="667"/>
                </a:lnTo>
                <a:lnTo>
                  <a:pt x="382" y="572"/>
                </a:lnTo>
                <a:lnTo>
                  <a:pt x="191" y="667"/>
                </a:lnTo>
                <a:lnTo>
                  <a:pt x="0" y="858"/>
                </a:lnTo>
                <a:lnTo>
                  <a:pt x="0" y="1049"/>
                </a:lnTo>
                <a:lnTo>
                  <a:pt x="96" y="1239"/>
                </a:lnTo>
                <a:lnTo>
                  <a:pt x="286" y="1430"/>
                </a:lnTo>
                <a:lnTo>
                  <a:pt x="1430" y="2288"/>
                </a:lnTo>
                <a:lnTo>
                  <a:pt x="2288" y="3050"/>
                </a:lnTo>
                <a:lnTo>
                  <a:pt x="2383" y="3145"/>
                </a:lnTo>
                <a:lnTo>
                  <a:pt x="3050" y="3622"/>
                </a:lnTo>
                <a:lnTo>
                  <a:pt x="3432" y="3717"/>
                </a:lnTo>
                <a:lnTo>
                  <a:pt x="3813" y="3527"/>
                </a:lnTo>
                <a:lnTo>
                  <a:pt x="4004" y="3336"/>
                </a:lnTo>
                <a:lnTo>
                  <a:pt x="4194" y="2955"/>
                </a:lnTo>
                <a:lnTo>
                  <a:pt x="5052" y="1049"/>
                </a:lnTo>
                <a:lnTo>
                  <a:pt x="5243" y="572"/>
                </a:lnTo>
                <a:lnTo>
                  <a:pt x="5338" y="286"/>
                </a:lnTo>
                <a:lnTo>
                  <a:pt x="5243" y="191"/>
                </a:lnTo>
                <a:lnTo>
                  <a:pt x="514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9"/>
          <p:cNvSpPr/>
          <p:nvPr/>
        </p:nvSpPr>
        <p:spPr>
          <a:xfrm>
            <a:off x="6236459" y="-89224"/>
            <a:ext cx="143360" cy="110601"/>
          </a:xfrm>
          <a:custGeom>
            <a:avLst/>
            <a:gdLst/>
            <a:ahLst/>
            <a:cxnLst/>
            <a:rect l="l" t="t" r="r" b="b"/>
            <a:pathLst>
              <a:path w="4480" h="4099" extrusionOk="0">
                <a:moveTo>
                  <a:pt x="4099" y="0"/>
                </a:moveTo>
                <a:lnTo>
                  <a:pt x="3908" y="96"/>
                </a:lnTo>
                <a:lnTo>
                  <a:pt x="3717" y="381"/>
                </a:lnTo>
                <a:lnTo>
                  <a:pt x="3431" y="1049"/>
                </a:lnTo>
                <a:lnTo>
                  <a:pt x="3145" y="2192"/>
                </a:lnTo>
                <a:lnTo>
                  <a:pt x="3050" y="2383"/>
                </a:lnTo>
                <a:lnTo>
                  <a:pt x="2955" y="2764"/>
                </a:lnTo>
                <a:lnTo>
                  <a:pt x="2860" y="2860"/>
                </a:lnTo>
                <a:lnTo>
                  <a:pt x="2669" y="2955"/>
                </a:lnTo>
                <a:lnTo>
                  <a:pt x="2478" y="2860"/>
                </a:lnTo>
                <a:lnTo>
                  <a:pt x="2192" y="2574"/>
                </a:lnTo>
                <a:lnTo>
                  <a:pt x="858" y="1335"/>
                </a:lnTo>
                <a:lnTo>
                  <a:pt x="572" y="1144"/>
                </a:lnTo>
                <a:lnTo>
                  <a:pt x="286" y="1049"/>
                </a:lnTo>
                <a:lnTo>
                  <a:pt x="191" y="1144"/>
                </a:lnTo>
                <a:lnTo>
                  <a:pt x="95" y="1144"/>
                </a:lnTo>
                <a:lnTo>
                  <a:pt x="0" y="1335"/>
                </a:lnTo>
                <a:lnTo>
                  <a:pt x="0" y="1621"/>
                </a:lnTo>
                <a:lnTo>
                  <a:pt x="286" y="1907"/>
                </a:lnTo>
                <a:lnTo>
                  <a:pt x="1811" y="3432"/>
                </a:lnTo>
                <a:lnTo>
                  <a:pt x="2097" y="3622"/>
                </a:lnTo>
                <a:lnTo>
                  <a:pt x="2669" y="4003"/>
                </a:lnTo>
                <a:lnTo>
                  <a:pt x="2860" y="4099"/>
                </a:lnTo>
                <a:lnTo>
                  <a:pt x="3145" y="4099"/>
                </a:lnTo>
                <a:lnTo>
                  <a:pt x="3336" y="4003"/>
                </a:lnTo>
                <a:lnTo>
                  <a:pt x="3527" y="3813"/>
                </a:lnTo>
                <a:lnTo>
                  <a:pt x="3717" y="3146"/>
                </a:lnTo>
                <a:lnTo>
                  <a:pt x="3908" y="2574"/>
                </a:lnTo>
                <a:lnTo>
                  <a:pt x="3908" y="2288"/>
                </a:lnTo>
                <a:lnTo>
                  <a:pt x="4194" y="1430"/>
                </a:lnTo>
                <a:lnTo>
                  <a:pt x="4480" y="667"/>
                </a:lnTo>
                <a:lnTo>
                  <a:pt x="4480" y="381"/>
                </a:lnTo>
                <a:lnTo>
                  <a:pt x="4480" y="191"/>
                </a:lnTo>
                <a:lnTo>
                  <a:pt x="428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9"/>
          <p:cNvSpPr/>
          <p:nvPr/>
        </p:nvSpPr>
        <p:spPr>
          <a:xfrm>
            <a:off x="5952779" y="-40359"/>
            <a:ext cx="143392" cy="108038"/>
          </a:xfrm>
          <a:custGeom>
            <a:avLst/>
            <a:gdLst/>
            <a:ahLst/>
            <a:cxnLst/>
            <a:rect l="l" t="t" r="r" b="b"/>
            <a:pathLst>
              <a:path w="4481" h="4004" extrusionOk="0">
                <a:moveTo>
                  <a:pt x="3909" y="0"/>
                </a:moveTo>
                <a:lnTo>
                  <a:pt x="3813" y="96"/>
                </a:lnTo>
                <a:lnTo>
                  <a:pt x="3718" y="286"/>
                </a:lnTo>
                <a:lnTo>
                  <a:pt x="3528" y="667"/>
                </a:lnTo>
                <a:lnTo>
                  <a:pt x="3051" y="2383"/>
                </a:lnTo>
                <a:lnTo>
                  <a:pt x="2956" y="2669"/>
                </a:lnTo>
                <a:lnTo>
                  <a:pt x="2765" y="2860"/>
                </a:lnTo>
                <a:lnTo>
                  <a:pt x="2574" y="2860"/>
                </a:lnTo>
                <a:lnTo>
                  <a:pt x="2288" y="2574"/>
                </a:lnTo>
                <a:lnTo>
                  <a:pt x="954" y="1430"/>
                </a:lnTo>
                <a:lnTo>
                  <a:pt x="573" y="1144"/>
                </a:lnTo>
                <a:lnTo>
                  <a:pt x="192" y="1144"/>
                </a:lnTo>
                <a:lnTo>
                  <a:pt x="96" y="1335"/>
                </a:lnTo>
                <a:lnTo>
                  <a:pt x="1" y="1525"/>
                </a:lnTo>
                <a:lnTo>
                  <a:pt x="96" y="1621"/>
                </a:lnTo>
                <a:lnTo>
                  <a:pt x="96" y="1811"/>
                </a:lnTo>
                <a:lnTo>
                  <a:pt x="573" y="2288"/>
                </a:lnTo>
                <a:lnTo>
                  <a:pt x="1717" y="3241"/>
                </a:lnTo>
                <a:lnTo>
                  <a:pt x="2098" y="3622"/>
                </a:lnTo>
                <a:lnTo>
                  <a:pt x="2574" y="3908"/>
                </a:lnTo>
                <a:lnTo>
                  <a:pt x="2765" y="4003"/>
                </a:lnTo>
                <a:lnTo>
                  <a:pt x="2956" y="4003"/>
                </a:lnTo>
                <a:lnTo>
                  <a:pt x="3242" y="3908"/>
                </a:lnTo>
                <a:lnTo>
                  <a:pt x="3337" y="3717"/>
                </a:lnTo>
                <a:lnTo>
                  <a:pt x="3528" y="3527"/>
                </a:lnTo>
                <a:lnTo>
                  <a:pt x="3718" y="2860"/>
                </a:lnTo>
                <a:lnTo>
                  <a:pt x="3813" y="2764"/>
                </a:lnTo>
                <a:lnTo>
                  <a:pt x="4004" y="2097"/>
                </a:lnTo>
                <a:lnTo>
                  <a:pt x="4195" y="1335"/>
                </a:lnTo>
                <a:lnTo>
                  <a:pt x="4481" y="477"/>
                </a:lnTo>
                <a:lnTo>
                  <a:pt x="4481" y="191"/>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9"/>
          <p:cNvSpPr/>
          <p:nvPr/>
        </p:nvSpPr>
        <p:spPr>
          <a:xfrm>
            <a:off x="5565451" y="239962"/>
            <a:ext cx="146432" cy="97758"/>
          </a:xfrm>
          <a:custGeom>
            <a:avLst/>
            <a:gdLst/>
            <a:ahLst/>
            <a:cxnLst/>
            <a:rect l="l" t="t" r="r" b="b"/>
            <a:pathLst>
              <a:path w="4576" h="3623" extrusionOk="0">
                <a:moveTo>
                  <a:pt x="4289" y="0"/>
                </a:moveTo>
                <a:lnTo>
                  <a:pt x="4003" y="96"/>
                </a:lnTo>
                <a:lnTo>
                  <a:pt x="3908" y="191"/>
                </a:lnTo>
                <a:lnTo>
                  <a:pt x="3622" y="572"/>
                </a:lnTo>
                <a:lnTo>
                  <a:pt x="3527" y="1049"/>
                </a:lnTo>
                <a:lnTo>
                  <a:pt x="3241" y="1525"/>
                </a:lnTo>
                <a:lnTo>
                  <a:pt x="2860" y="2383"/>
                </a:lnTo>
                <a:lnTo>
                  <a:pt x="2669" y="2574"/>
                </a:lnTo>
                <a:lnTo>
                  <a:pt x="2574" y="2574"/>
                </a:lnTo>
                <a:lnTo>
                  <a:pt x="2288" y="2479"/>
                </a:lnTo>
                <a:lnTo>
                  <a:pt x="1811" y="2097"/>
                </a:lnTo>
                <a:lnTo>
                  <a:pt x="1430" y="1716"/>
                </a:lnTo>
                <a:lnTo>
                  <a:pt x="953" y="1335"/>
                </a:lnTo>
                <a:lnTo>
                  <a:pt x="572" y="1144"/>
                </a:lnTo>
                <a:lnTo>
                  <a:pt x="381" y="1049"/>
                </a:lnTo>
                <a:lnTo>
                  <a:pt x="191" y="1144"/>
                </a:lnTo>
                <a:lnTo>
                  <a:pt x="95" y="1239"/>
                </a:lnTo>
                <a:lnTo>
                  <a:pt x="0" y="1430"/>
                </a:lnTo>
                <a:lnTo>
                  <a:pt x="0" y="1621"/>
                </a:lnTo>
                <a:lnTo>
                  <a:pt x="191" y="2002"/>
                </a:lnTo>
                <a:lnTo>
                  <a:pt x="477" y="2193"/>
                </a:lnTo>
                <a:lnTo>
                  <a:pt x="1430" y="3050"/>
                </a:lnTo>
                <a:lnTo>
                  <a:pt x="1811" y="3336"/>
                </a:lnTo>
                <a:lnTo>
                  <a:pt x="2288" y="3622"/>
                </a:lnTo>
                <a:lnTo>
                  <a:pt x="2669" y="3622"/>
                </a:lnTo>
                <a:lnTo>
                  <a:pt x="3050" y="3527"/>
                </a:lnTo>
                <a:lnTo>
                  <a:pt x="3336" y="3241"/>
                </a:lnTo>
                <a:lnTo>
                  <a:pt x="3431" y="3050"/>
                </a:lnTo>
                <a:lnTo>
                  <a:pt x="3813" y="2383"/>
                </a:lnTo>
                <a:lnTo>
                  <a:pt x="4194" y="1621"/>
                </a:lnTo>
                <a:lnTo>
                  <a:pt x="4575" y="572"/>
                </a:lnTo>
                <a:lnTo>
                  <a:pt x="4575" y="382"/>
                </a:lnTo>
                <a:lnTo>
                  <a:pt x="4575" y="191"/>
                </a:lnTo>
                <a:lnTo>
                  <a:pt x="4575" y="96"/>
                </a:lnTo>
                <a:lnTo>
                  <a:pt x="4385"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9"/>
          <p:cNvSpPr/>
          <p:nvPr/>
        </p:nvSpPr>
        <p:spPr>
          <a:xfrm>
            <a:off x="6117483" y="167946"/>
            <a:ext cx="143392" cy="92604"/>
          </a:xfrm>
          <a:custGeom>
            <a:avLst/>
            <a:gdLst/>
            <a:ahLst/>
            <a:cxnLst/>
            <a:rect l="l" t="t" r="r" b="b"/>
            <a:pathLst>
              <a:path w="4481" h="3432" extrusionOk="0">
                <a:moveTo>
                  <a:pt x="4099" y="1"/>
                </a:moveTo>
                <a:lnTo>
                  <a:pt x="3909" y="96"/>
                </a:lnTo>
                <a:lnTo>
                  <a:pt x="3813" y="191"/>
                </a:lnTo>
                <a:lnTo>
                  <a:pt x="3718" y="477"/>
                </a:lnTo>
                <a:lnTo>
                  <a:pt x="3527" y="1430"/>
                </a:lnTo>
                <a:lnTo>
                  <a:pt x="3527" y="1526"/>
                </a:lnTo>
                <a:lnTo>
                  <a:pt x="3432" y="2002"/>
                </a:lnTo>
                <a:lnTo>
                  <a:pt x="3337" y="2193"/>
                </a:lnTo>
                <a:lnTo>
                  <a:pt x="2956" y="2193"/>
                </a:lnTo>
                <a:lnTo>
                  <a:pt x="2860" y="2097"/>
                </a:lnTo>
                <a:lnTo>
                  <a:pt x="1812" y="1335"/>
                </a:lnTo>
                <a:lnTo>
                  <a:pt x="763" y="668"/>
                </a:lnTo>
                <a:lnTo>
                  <a:pt x="477" y="477"/>
                </a:lnTo>
                <a:lnTo>
                  <a:pt x="96" y="572"/>
                </a:lnTo>
                <a:lnTo>
                  <a:pt x="1" y="763"/>
                </a:lnTo>
                <a:lnTo>
                  <a:pt x="1" y="954"/>
                </a:lnTo>
                <a:lnTo>
                  <a:pt x="1" y="1049"/>
                </a:lnTo>
                <a:lnTo>
                  <a:pt x="96" y="1144"/>
                </a:lnTo>
                <a:lnTo>
                  <a:pt x="382" y="1335"/>
                </a:lnTo>
                <a:lnTo>
                  <a:pt x="1717" y="2288"/>
                </a:lnTo>
                <a:lnTo>
                  <a:pt x="2193" y="2669"/>
                </a:lnTo>
                <a:lnTo>
                  <a:pt x="2574" y="2955"/>
                </a:lnTo>
                <a:lnTo>
                  <a:pt x="3051" y="3337"/>
                </a:lnTo>
                <a:lnTo>
                  <a:pt x="3337" y="3432"/>
                </a:lnTo>
                <a:lnTo>
                  <a:pt x="3527" y="3432"/>
                </a:lnTo>
                <a:lnTo>
                  <a:pt x="3718" y="3337"/>
                </a:lnTo>
                <a:lnTo>
                  <a:pt x="3909" y="3241"/>
                </a:lnTo>
                <a:lnTo>
                  <a:pt x="4004" y="2955"/>
                </a:lnTo>
                <a:lnTo>
                  <a:pt x="4099" y="2574"/>
                </a:lnTo>
                <a:lnTo>
                  <a:pt x="4385" y="1430"/>
                </a:lnTo>
                <a:lnTo>
                  <a:pt x="4481" y="477"/>
                </a:lnTo>
                <a:lnTo>
                  <a:pt x="4481" y="382"/>
                </a:lnTo>
                <a:lnTo>
                  <a:pt x="4385" y="191"/>
                </a:lnTo>
                <a:lnTo>
                  <a:pt x="4290"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9"/>
          <p:cNvSpPr/>
          <p:nvPr/>
        </p:nvSpPr>
        <p:spPr>
          <a:xfrm>
            <a:off x="5867403" y="206531"/>
            <a:ext cx="137280" cy="84887"/>
          </a:xfrm>
          <a:custGeom>
            <a:avLst/>
            <a:gdLst/>
            <a:ahLst/>
            <a:cxnLst/>
            <a:rect l="l" t="t" r="r" b="b"/>
            <a:pathLst>
              <a:path w="4290" h="3146" extrusionOk="0">
                <a:moveTo>
                  <a:pt x="3908" y="0"/>
                </a:moveTo>
                <a:lnTo>
                  <a:pt x="3717" y="96"/>
                </a:lnTo>
                <a:lnTo>
                  <a:pt x="3622" y="191"/>
                </a:lnTo>
                <a:lnTo>
                  <a:pt x="3527" y="382"/>
                </a:lnTo>
                <a:lnTo>
                  <a:pt x="2955" y="1621"/>
                </a:lnTo>
                <a:lnTo>
                  <a:pt x="2860" y="1811"/>
                </a:lnTo>
                <a:lnTo>
                  <a:pt x="2764" y="1907"/>
                </a:lnTo>
                <a:lnTo>
                  <a:pt x="2574" y="2002"/>
                </a:lnTo>
                <a:lnTo>
                  <a:pt x="2383" y="1907"/>
                </a:lnTo>
                <a:lnTo>
                  <a:pt x="2002" y="1525"/>
                </a:lnTo>
                <a:lnTo>
                  <a:pt x="1621" y="1144"/>
                </a:lnTo>
                <a:lnTo>
                  <a:pt x="953" y="477"/>
                </a:lnTo>
                <a:lnTo>
                  <a:pt x="477" y="191"/>
                </a:lnTo>
                <a:lnTo>
                  <a:pt x="191" y="191"/>
                </a:lnTo>
                <a:lnTo>
                  <a:pt x="95" y="286"/>
                </a:lnTo>
                <a:lnTo>
                  <a:pt x="0" y="477"/>
                </a:lnTo>
                <a:lnTo>
                  <a:pt x="0" y="667"/>
                </a:lnTo>
                <a:lnTo>
                  <a:pt x="95" y="763"/>
                </a:lnTo>
                <a:lnTo>
                  <a:pt x="191" y="953"/>
                </a:lnTo>
                <a:lnTo>
                  <a:pt x="2192" y="2860"/>
                </a:lnTo>
                <a:lnTo>
                  <a:pt x="2574" y="3146"/>
                </a:lnTo>
                <a:lnTo>
                  <a:pt x="3050" y="3146"/>
                </a:lnTo>
                <a:lnTo>
                  <a:pt x="3241" y="2955"/>
                </a:lnTo>
                <a:lnTo>
                  <a:pt x="3431" y="2574"/>
                </a:lnTo>
                <a:lnTo>
                  <a:pt x="3813" y="1716"/>
                </a:lnTo>
                <a:lnTo>
                  <a:pt x="4194" y="667"/>
                </a:lnTo>
                <a:lnTo>
                  <a:pt x="4289" y="477"/>
                </a:lnTo>
                <a:lnTo>
                  <a:pt x="4289"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9"/>
          <p:cNvSpPr/>
          <p:nvPr/>
        </p:nvSpPr>
        <p:spPr>
          <a:xfrm>
            <a:off x="6413355" y="119081"/>
            <a:ext cx="134240" cy="87477"/>
          </a:xfrm>
          <a:custGeom>
            <a:avLst/>
            <a:gdLst/>
            <a:ahLst/>
            <a:cxnLst/>
            <a:rect l="l" t="t" r="r" b="b"/>
            <a:pathLst>
              <a:path w="4195" h="3242" extrusionOk="0">
                <a:moveTo>
                  <a:pt x="3718" y="1"/>
                </a:moveTo>
                <a:lnTo>
                  <a:pt x="3622" y="96"/>
                </a:lnTo>
                <a:lnTo>
                  <a:pt x="3527" y="191"/>
                </a:lnTo>
                <a:lnTo>
                  <a:pt x="3432" y="382"/>
                </a:lnTo>
                <a:lnTo>
                  <a:pt x="3336" y="573"/>
                </a:lnTo>
                <a:lnTo>
                  <a:pt x="3241" y="1049"/>
                </a:lnTo>
                <a:lnTo>
                  <a:pt x="3050" y="1907"/>
                </a:lnTo>
                <a:lnTo>
                  <a:pt x="2860" y="2193"/>
                </a:lnTo>
                <a:lnTo>
                  <a:pt x="2669" y="2193"/>
                </a:lnTo>
                <a:lnTo>
                  <a:pt x="2478" y="2098"/>
                </a:lnTo>
                <a:lnTo>
                  <a:pt x="2097" y="1907"/>
                </a:lnTo>
                <a:lnTo>
                  <a:pt x="1430" y="1430"/>
                </a:lnTo>
                <a:lnTo>
                  <a:pt x="763" y="954"/>
                </a:lnTo>
                <a:lnTo>
                  <a:pt x="382" y="858"/>
                </a:lnTo>
                <a:lnTo>
                  <a:pt x="191" y="858"/>
                </a:lnTo>
                <a:lnTo>
                  <a:pt x="0" y="1049"/>
                </a:lnTo>
                <a:lnTo>
                  <a:pt x="0" y="1240"/>
                </a:lnTo>
                <a:lnTo>
                  <a:pt x="0" y="1430"/>
                </a:lnTo>
                <a:lnTo>
                  <a:pt x="286" y="1716"/>
                </a:lnTo>
                <a:lnTo>
                  <a:pt x="953" y="2098"/>
                </a:lnTo>
                <a:lnTo>
                  <a:pt x="2288" y="3051"/>
                </a:lnTo>
                <a:lnTo>
                  <a:pt x="2764" y="3241"/>
                </a:lnTo>
                <a:lnTo>
                  <a:pt x="3050" y="3241"/>
                </a:lnTo>
                <a:lnTo>
                  <a:pt x="3336" y="3146"/>
                </a:lnTo>
                <a:lnTo>
                  <a:pt x="3432" y="3051"/>
                </a:lnTo>
                <a:lnTo>
                  <a:pt x="3622" y="2765"/>
                </a:lnTo>
                <a:lnTo>
                  <a:pt x="4194" y="668"/>
                </a:lnTo>
                <a:lnTo>
                  <a:pt x="4194" y="382"/>
                </a:lnTo>
                <a:lnTo>
                  <a:pt x="4099" y="191"/>
                </a:lnTo>
                <a:lnTo>
                  <a:pt x="4003" y="96"/>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9"/>
          <p:cNvSpPr/>
          <p:nvPr/>
        </p:nvSpPr>
        <p:spPr>
          <a:xfrm>
            <a:off x="6666507" y="67652"/>
            <a:ext cx="128128" cy="74607"/>
          </a:xfrm>
          <a:custGeom>
            <a:avLst/>
            <a:gdLst/>
            <a:ahLst/>
            <a:cxnLst/>
            <a:rect l="l" t="t" r="r" b="b"/>
            <a:pathLst>
              <a:path w="4004" h="2765" extrusionOk="0">
                <a:moveTo>
                  <a:pt x="3432" y="0"/>
                </a:moveTo>
                <a:lnTo>
                  <a:pt x="3336" y="96"/>
                </a:lnTo>
                <a:lnTo>
                  <a:pt x="2955" y="858"/>
                </a:lnTo>
                <a:lnTo>
                  <a:pt x="2764" y="1144"/>
                </a:lnTo>
                <a:lnTo>
                  <a:pt x="2669" y="1430"/>
                </a:lnTo>
                <a:lnTo>
                  <a:pt x="2574" y="1525"/>
                </a:lnTo>
                <a:lnTo>
                  <a:pt x="2383" y="1621"/>
                </a:lnTo>
                <a:lnTo>
                  <a:pt x="2193" y="1525"/>
                </a:lnTo>
                <a:lnTo>
                  <a:pt x="2002" y="1335"/>
                </a:lnTo>
                <a:lnTo>
                  <a:pt x="1907" y="1335"/>
                </a:lnTo>
                <a:lnTo>
                  <a:pt x="1430" y="858"/>
                </a:lnTo>
                <a:lnTo>
                  <a:pt x="763" y="477"/>
                </a:lnTo>
                <a:lnTo>
                  <a:pt x="572" y="382"/>
                </a:lnTo>
                <a:lnTo>
                  <a:pt x="382" y="382"/>
                </a:lnTo>
                <a:lnTo>
                  <a:pt x="191" y="477"/>
                </a:lnTo>
                <a:lnTo>
                  <a:pt x="96" y="668"/>
                </a:lnTo>
                <a:lnTo>
                  <a:pt x="0" y="858"/>
                </a:lnTo>
                <a:lnTo>
                  <a:pt x="96" y="1049"/>
                </a:lnTo>
                <a:lnTo>
                  <a:pt x="382" y="1239"/>
                </a:lnTo>
                <a:lnTo>
                  <a:pt x="1144" y="1716"/>
                </a:lnTo>
                <a:lnTo>
                  <a:pt x="1907" y="2383"/>
                </a:lnTo>
                <a:lnTo>
                  <a:pt x="2288" y="2669"/>
                </a:lnTo>
                <a:lnTo>
                  <a:pt x="2574" y="2764"/>
                </a:lnTo>
                <a:lnTo>
                  <a:pt x="2764" y="2764"/>
                </a:lnTo>
                <a:lnTo>
                  <a:pt x="2860" y="2669"/>
                </a:lnTo>
                <a:lnTo>
                  <a:pt x="3050" y="2479"/>
                </a:lnTo>
                <a:lnTo>
                  <a:pt x="3336" y="2002"/>
                </a:lnTo>
                <a:lnTo>
                  <a:pt x="3432" y="1716"/>
                </a:lnTo>
                <a:lnTo>
                  <a:pt x="3908" y="763"/>
                </a:lnTo>
                <a:lnTo>
                  <a:pt x="4003" y="382"/>
                </a:lnTo>
                <a:lnTo>
                  <a:pt x="3908" y="96"/>
                </a:lnTo>
                <a:lnTo>
                  <a:pt x="371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9"/>
          <p:cNvSpPr/>
          <p:nvPr/>
        </p:nvSpPr>
        <p:spPr>
          <a:xfrm rot="10800000">
            <a:off x="7521315" y="4646293"/>
            <a:ext cx="149472" cy="115755"/>
          </a:xfrm>
          <a:custGeom>
            <a:avLst/>
            <a:gdLst/>
            <a:ahLst/>
            <a:cxnLst/>
            <a:rect l="l" t="t" r="r" b="b"/>
            <a:pathLst>
              <a:path w="4671" h="4290" extrusionOk="0">
                <a:moveTo>
                  <a:pt x="1526" y="0"/>
                </a:moveTo>
                <a:lnTo>
                  <a:pt x="1335" y="96"/>
                </a:lnTo>
                <a:lnTo>
                  <a:pt x="1144" y="382"/>
                </a:lnTo>
                <a:lnTo>
                  <a:pt x="858" y="763"/>
                </a:lnTo>
                <a:lnTo>
                  <a:pt x="382" y="2574"/>
                </a:lnTo>
                <a:lnTo>
                  <a:pt x="382" y="2669"/>
                </a:lnTo>
                <a:lnTo>
                  <a:pt x="191" y="3146"/>
                </a:lnTo>
                <a:lnTo>
                  <a:pt x="96" y="3622"/>
                </a:lnTo>
                <a:lnTo>
                  <a:pt x="1" y="3813"/>
                </a:lnTo>
                <a:lnTo>
                  <a:pt x="96" y="4099"/>
                </a:lnTo>
                <a:lnTo>
                  <a:pt x="191" y="4194"/>
                </a:lnTo>
                <a:lnTo>
                  <a:pt x="287" y="4289"/>
                </a:lnTo>
                <a:lnTo>
                  <a:pt x="382" y="4289"/>
                </a:lnTo>
                <a:lnTo>
                  <a:pt x="572" y="4194"/>
                </a:lnTo>
                <a:lnTo>
                  <a:pt x="668" y="4099"/>
                </a:lnTo>
                <a:lnTo>
                  <a:pt x="763" y="3908"/>
                </a:lnTo>
                <a:lnTo>
                  <a:pt x="954" y="3622"/>
                </a:lnTo>
                <a:lnTo>
                  <a:pt x="1144" y="2764"/>
                </a:lnTo>
                <a:lnTo>
                  <a:pt x="1240" y="2764"/>
                </a:lnTo>
                <a:lnTo>
                  <a:pt x="1335" y="2193"/>
                </a:lnTo>
                <a:lnTo>
                  <a:pt x="1430" y="1716"/>
                </a:lnTo>
                <a:lnTo>
                  <a:pt x="1621" y="1430"/>
                </a:lnTo>
                <a:lnTo>
                  <a:pt x="1716" y="1335"/>
                </a:lnTo>
                <a:lnTo>
                  <a:pt x="1907" y="1239"/>
                </a:lnTo>
                <a:lnTo>
                  <a:pt x="2002" y="1335"/>
                </a:lnTo>
                <a:lnTo>
                  <a:pt x="2383" y="1716"/>
                </a:lnTo>
                <a:lnTo>
                  <a:pt x="3718" y="3050"/>
                </a:lnTo>
                <a:lnTo>
                  <a:pt x="3908" y="3241"/>
                </a:lnTo>
                <a:lnTo>
                  <a:pt x="4099" y="3336"/>
                </a:lnTo>
                <a:lnTo>
                  <a:pt x="4290" y="3432"/>
                </a:lnTo>
                <a:lnTo>
                  <a:pt x="4480" y="3336"/>
                </a:lnTo>
                <a:lnTo>
                  <a:pt x="4576" y="3241"/>
                </a:lnTo>
                <a:lnTo>
                  <a:pt x="4671" y="3146"/>
                </a:lnTo>
                <a:lnTo>
                  <a:pt x="4671" y="2860"/>
                </a:lnTo>
                <a:lnTo>
                  <a:pt x="4576" y="2669"/>
                </a:lnTo>
                <a:lnTo>
                  <a:pt x="4385" y="2478"/>
                </a:lnTo>
                <a:lnTo>
                  <a:pt x="2860" y="953"/>
                </a:lnTo>
                <a:lnTo>
                  <a:pt x="2288" y="286"/>
                </a:lnTo>
                <a:lnTo>
                  <a:pt x="2097" y="96"/>
                </a:lnTo>
                <a:lnTo>
                  <a:pt x="1716"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9"/>
          <p:cNvSpPr/>
          <p:nvPr/>
        </p:nvSpPr>
        <p:spPr>
          <a:xfrm rot="10800000">
            <a:off x="8091651" y="4551126"/>
            <a:ext cx="143392" cy="110628"/>
          </a:xfrm>
          <a:custGeom>
            <a:avLst/>
            <a:gdLst/>
            <a:ahLst/>
            <a:cxnLst/>
            <a:rect l="l" t="t" r="r" b="b"/>
            <a:pathLst>
              <a:path w="4481" h="4100" extrusionOk="0">
                <a:moveTo>
                  <a:pt x="1621" y="1"/>
                </a:moveTo>
                <a:lnTo>
                  <a:pt x="1335" y="96"/>
                </a:lnTo>
                <a:lnTo>
                  <a:pt x="1144" y="96"/>
                </a:lnTo>
                <a:lnTo>
                  <a:pt x="954" y="382"/>
                </a:lnTo>
                <a:lnTo>
                  <a:pt x="763" y="954"/>
                </a:lnTo>
                <a:lnTo>
                  <a:pt x="572" y="1526"/>
                </a:lnTo>
                <a:lnTo>
                  <a:pt x="477" y="1907"/>
                </a:lnTo>
                <a:lnTo>
                  <a:pt x="287" y="2765"/>
                </a:lnTo>
                <a:lnTo>
                  <a:pt x="1" y="3527"/>
                </a:lnTo>
                <a:lnTo>
                  <a:pt x="1" y="3718"/>
                </a:lnTo>
                <a:lnTo>
                  <a:pt x="1" y="3908"/>
                </a:lnTo>
                <a:lnTo>
                  <a:pt x="96" y="4099"/>
                </a:lnTo>
                <a:lnTo>
                  <a:pt x="572" y="4099"/>
                </a:lnTo>
                <a:lnTo>
                  <a:pt x="572" y="4004"/>
                </a:lnTo>
                <a:lnTo>
                  <a:pt x="763" y="3813"/>
                </a:lnTo>
                <a:lnTo>
                  <a:pt x="1049" y="3051"/>
                </a:lnTo>
                <a:lnTo>
                  <a:pt x="1335" y="2002"/>
                </a:lnTo>
                <a:lnTo>
                  <a:pt x="1335" y="1716"/>
                </a:lnTo>
                <a:lnTo>
                  <a:pt x="1430" y="1430"/>
                </a:lnTo>
                <a:lnTo>
                  <a:pt x="1621" y="1240"/>
                </a:lnTo>
                <a:lnTo>
                  <a:pt x="2002" y="1240"/>
                </a:lnTo>
                <a:lnTo>
                  <a:pt x="2288" y="1621"/>
                </a:lnTo>
                <a:lnTo>
                  <a:pt x="3622" y="2860"/>
                </a:lnTo>
                <a:lnTo>
                  <a:pt x="3908" y="3051"/>
                </a:lnTo>
                <a:lnTo>
                  <a:pt x="4290" y="3051"/>
                </a:lnTo>
                <a:lnTo>
                  <a:pt x="4290" y="2955"/>
                </a:lnTo>
                <a:lnTo>
                  <a:pt x="4480" y="2765"/>
                </a:lnTo>
                <a:lnTo>
                  <a:pt x="4480" y="2574"/>
                </a:lnTo>
                <a:lnTo>
                  <a:pt x="4194" y="2193"/>
                </a:lnTo>
                <a:lnTo>
                  <a:pt x="2669" y="763"/>
                </a:lnTo>
                <a:lnTo>
                  <a:pt x="2383" y="477"/>
                </a:lnTo>
                <a:lnTo>
                  <a:pt x="1812" y="96"/>
                </a:lnTo>
                <a:lnTo>
                  <a:pt x="162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9"/>
          <p:cNvSpPr/>
          <p:nvPr/>
        </p:nvSpPr>
        <p:spPr>
          <a:xfrm rot="10800000">
            <a:off x="7811043" y="4597428"/>
            <a:ext cx="143392" cy="110628"/>
          </a:xfrm>
          <a:custGeom>
            <a:avLst/>
            <a:gdLst/>
            <a:ahLst/>
            <a:cxnLst/>
            <a:rect l="l" t="t" r="r" b="b"/>
            <a:pathLst>
              <a:path w="4481" h="4100" extrusionOk="0">
                <a:moveTo>
                  <a:pt x="1811" y="1"/>
                </a:moveTo>
                <a:lnTo>
                  <a:pt x="1525" y="96"/>
                </a:lnTo>
                <a:lnTo>
                  <a:pt x="1335" y="192"/>
                </a:lnTo>
                <a:lnTo>
                  <a:pt x="1144" y="287"/>
                </a:lnTo>
                <a:lnTo>
                  <a:pt x="1049" y="477"/>
                </a:lnTo>
                <a:lnTo>
                  <a:pt x="763" y="1240"/>
                </a:lnTo>
                <a:lnTo>
                  <a:pt x="763" y="1335"/>
                </a:lnTo>
                <a:lnTo>
                  <a:pt x="572" y="1907"/>
                </a:lnTo>
                <a:lnTo>
                  <a:pt x="382" y="2765"/>
                </a:lnTo>
                <a:lnTo>
                  <a:pt x="96" y="3528"/>
                </a:lnTo>
                <a:lnTo>
                  <a:pt x="0" y="3528"/>
                </a:lnTo>
                <a:lnTo>
                  <a:pt x="96" y="3813"/>
                </a:lnTo>
                <a:lnTo>
                  <a:pt x="191" y="4004"/>
                </a:lnTo>
                <a:lnTo>
                  <a:pt x="382" y="4099"/>
                </a:lnTo>
                <a:lnTo>
                  <a:pt x="572" y="4004"/>
                </a:lnTo>
                <a:lnTo>
                  <a:pt x="668" y="3909"/>
                </a:lnTo>
                <a:lnTo>
                  <a:pt x="858" y="3718"/>
                </a:lnTo>
                <a:lnTo>
                  <a:pt x="954" y="3337"/>
                </a:lnTo>
                <a:lnTo>
                  <a:pt x="1525" y="1621"/>
                </a:lnTo>
                <a:lnTo>
                  <a:pt x="1621" y="1431"/>
                </a:lnTo>
                <a:lnTo>
                  <a:pt x="1716" y="1240"/>
                </a:lnTo>
                <a:lnTo>
                  <a:pt x="1907" y="1145"/>
                </a:lnTo>
                <a:lnTo>
                  <a:pt x="2002" y="1240"/>
                </a:lnTo>
                <a:lnTo>
                  <a:pt x="2288" y="1431"/>
                </a:lnTo>
                <a:lnTo>
                  <a:pt x="3622" y="2670"/>
                </a:lnTo>
                <a:lnTo>
                  <a:pt x="3908" y="2860"/>
                </a:lnTo>
                <a:lnTo>
                  <a:pt x="4194" y="2956"/>
                </a:lnTo>
                <a:lnTo>
                  <a:pt x="4290" y="2860"/>
                </a:lnTo>
                <a:lnTo>
                  <a:pt x="4480" y="2765"/>
                </a:lnTo>
                <a:lnTo>
                  <a:pt x="4480" y="2574"/>
                </a:lnTo>
                <a:lnTo>
                  <a:pt x="4480" y="2384"/>
                </a:lnTo>
                <a:lnTo>
                  <a:pt x="4385" y="2288"/>
                </a:lnTo>
                <a:lnTo>
                  <a:pt x="4004" y="1812"/>
                </a:lnTo>
                <a:lnTo>
                  <a:pt x="2860" y="763"/>
                </a:lnTo>
                <a:lnTo>
                  <a:pt x="2479" y="382"/>
                </a:lnTo>
                <a:lnTo>
                  <a:pt x="2002" y="96"/>
                </a:lnTo>
                <a:lnTo>
                  <a:pt x="1811"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9"/>
          <p:cNvSpPr/>
          <p:nvPr/>
        </p:nvSpPr>
        <p:spPr>
          <a:xfrm rot="10800000">
            <a:off x="7972707" y="4808323"/>
            <a:ext cx="146432" cy="92604"/>
          </a:xfrm>
          <a:custGeom>
            <a:avLst/>
            <a:gdLst/>
            <a:ahLst/>
            <a:cxnLst/>
            <a:rect l="l" t="t" r="r" b="b"/>
            <a:pathLst>
              <a:path w="4576" h="3432" extrusionOk="0">
                <a:moveTo>
                  <a:pt x="1049" y="0"/>
                </a:moveTo>
                <a:lnTo>
                  <a:pt x="858" y="96"/>
                </a:lnTo>
                <a:lnTo>
                  <a:pt x="668" y="286"/>
                </a:lnTo>
                <a:lnTo>
                  <a:pt x="477" y="477"/>
                </a:lnTo>
                <a:lnTo>
                  <a:pt x="382" y="954"/>
                </a:lnTo>
                <a:lnTo>
                  <a:pt x="191" y="2002"/>
                </a:lnTo>
                <a:lnTo>
                  <a:pt x="96" y="2955"/>
                </a:lnTo>
                <a:lnTo>
                  <a:pt x="0" y="3050"/>
                </a:lnTo>
                <a:lnTo>
                  <a:pt x="96" y="3336"/>
                </a:lnTo>
                <a:lnTo>
                  <a:pt x="286" y="3432"/>
                </a:lnTo>
                <a:lnTo>
                  <a:pt x="477" y="3432"/>
                </a:lnTo>
                <a:lnTo>
                  <a:pt x="572" y="3336"/>
                </a:lnTo>
                <a:lnTo>
                  <a:pt x="763" y="3241"/>
                </a:lnTo>
                <a:lnTo>
                  <a:pt x="858" y="2955"/>
                </a:lnTo>
                <a:lnTo>
                  <a:pt x="1049" y="2097"/>
                </a:lnTo>
                <a:lnTo>
                  <a:pt x="1049" y="1907"/>
                </a:lnTo>
                <a:lnTo>
                  <a:pt x="1144" y="1430"/>
                </a:lnTo>
                <a:lnTo>
                  <a:pt x="1240" y="1335"/>
                </a:lnTo>
                <a:lnTo>
                  <a:pt x="1430" y="1239"/>
                </a:lnTo>
                <a:lnTo>
                  <a:pt x="1525" y="1239"/>
                </a:lnTo>
                <a:lnTo>
                  <a:pt x="1716" y="1335"/>
                </a:lnTo>
                <a:lnTo>
                  <a:pt x="2765" y="2193"/>
                </a:lnTo>
                <a:lnTo>
                  <a:pt x="3813" y="2860"/>
                </a:lnTo>
                <a:lnTo>
                  <a:pt x="4099" y="2955"/>
                </a:lnTo>
                <a:lnTo>
                  <a:pt x="4385" y="2955"/>
                </a:lnTo>
                <a:lnTo>
                  <a:pt x="4576" y="2764"/>
                </a:lnTo>
                <a:lnTo>
                  <a:pt x="4576" y="2479"/>
                </a:lnTo>
                <a:lnTo>
                  <a:pt x="4480" y="2383"/>
                </a:lnTo>
                <a:lnTo>
                  <a:pt x="4194" y="2097"/>
                </a:lnTo>
                <a:lnTo>
                  <a:pt x="2860" y="1144"/>
                </a:lnTo>
                <a:lnTo>
                  <a:pt x="2383" y="858"/>
                </a:lnTo>
                <a:lnTo>
                  <a:pt x="2002" y="477"/>
                </a:lnTo>
                <a:lnTo>
                  <a:pt x="1525" y="191"/>
                </a:lnTo>
                <a:lnTo>
                  <a:pt x="1240"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9"/>
          <p:cNvSpPr/>
          <p:nvPr/>
        </p:nvSpPr>
        <p:spPr>
          <a:xfrm rot="10800000">
            <a:off x="7722595" y="4846908"/>
            <a:ext cx="137280" cy="84887"/>
          </a:xfrm>
          <a:custGeom>
            <a:avLst/>
            <a:gdLst/>
            <a:ahLst/>
            <a:cxnLst/>
            <a:rect l="l" t="t" r="r" b="b"/>
            <a:pathLst>
              <a:path w="4290" h="3146" extrusionOk="0">
                <a:moveTo>
                  <a:pt x="1525" y="1"/>
                </a:moveTo>
                <a:lnTo>
                  <a:pt x="1144" y="96"/>
                </a:lnTo>
                <a:lnTo>
                  <a:pt x="1049" y="191"/>
                </a:lnTo>
                <a:lnTo>
                  <a:pt x="858" y="573"/>
                </a:lnTo>
                <a:lnTo>
                  <a:pt x="381" y="1526"/>
                </a:lnTo>
                <a:lnTo>
                  <a:pt x="0" y="2479"/>
                </a:lnTo>
                <a:lnTo>
                  <a:pt x="0" y="2765"/>
                </a:lnTo>
                <a:lnTo>
                  <a:pt x="0" y="3051"/>
                </a:lnTo>
                <a:lnTo>
                  <a:pt x="191" y="3146"/>
                </a:lnTo>
                <a:lnTo>
                  <a:pt x="572" y="3146"/>
                </a:lnTo>
                <a:lnTo>
                  <a:pt x="667" y="2955"/>
                </a:lnTo>
                <a:lnTo>
                  <a:pt x="763" y="2860"/>
                </a:lnTo>
                <a:lnTo>
                  <a:pt x="1239" y="1526"/>
                </a:lnTo>
                <a:lnTo>
                  <a:pt x="1335" y="1335"/>
                </a:lnTo>
                <a:lnTo>
                  <a:pt x="1430" y="1240"/>
                </a:lnTo>
                <a:lnTo>
                  <a:pt x="1620" y="1144"/>
                </a:lnTo>
                <a:lnTo>
                  <a:pt x="1811" y="1240"/>
                </a:lnTo>
                <a:lnTo>
                  <a:pt x="2288" y="1621"/>
                </a:lnTo>
                <a:lnTo>
                  <a:pt x="2669" y="2098"/>
                </a:lnTo>
                <a:lnTo>
                  <a:pt x="3336" y="2669"/>
                </a:lnTo>
                <a:lnTo>
                  <a:pt x="3717" y="2955"/>
                </a:lnTo>
                <a:lnTo>
                  <a:pt x="4099" y="2955"/>
                </a:lnTo>
                <a:lnTo>
                  <a:pt x="4289" y="2765"/>
                </a:lnTo>
                <a:lnTo>
                  <a:pt x="4289" y="2574"/>
                </a:lnTo>
                <a:lnTo>
                  <a:pt x="4194" y="2383"/>
                </a:lnTo>
                <a:lnTo>
                  <a:pt x="4099" y="2193"/>
                </a:lnTo>
                <a:lnTo>
                  <a:pt x="2097" y="287"/>
                </a:lnTo>
                <a:lnTo>
                  <a:pt x="1716" y="96"/>
                </a:lnTo>
                <a:lnTo>
                  <a:pt x="152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9"/>
          <p:cNvSpPr/>
          <p:nvPr/>
        </p:nvSpPr>
        <p:spPr>
          <a:xfrm>
            <a:off x="3561579" y="-135527"/>
            <a:ext cx="244032" cy="108038"/>
          </a:xfrm>
          <a:custGeom>
            <a:avLst/>
            <a:gdLst/>
            <a:ahLst/>
            <a:cxnLst/>
            <a:rect l="l" t="t" r="r" b="b"/>
            <a:pathLst>
              <a:path w="7626" h="4004" extrusionOk="0">
                <a:moveTo>
                  <a:pt x="763" y="1"/>
                </a:moveTo>
                <a:lnTo>
                  <a:pt x="572" y="96"/>
                </a:lnTo>
                <a:lnTo>
                  <a:pt x="477" y="382"/>
                </a:lnTo>
                <a:lnTo>
                  <a:pt x="477" y="572"/>
                </a:lnTo>
                <a:lnTo>
                  <a:pt x="667" y="763"/>
                </a:lnTo>
                <a:lnTo>
                  <a:pt x="1335" y="763"/>
                </a:lnTo>
                <a:lnTo>
                  <a:pt x="1525" y="858"/>
                </a:lnTo>
                <a:lnTo>
                  <a:pt x="1620" y="858"/>
                </a:lnTo>
                <a:lnTo>
                  <a:pt x="1525" y="954"/>
                </a:lnTo>
                <a:lnTo>
                  <a:pt x="1525" y="1335"/>
                </a:lnTo>
                <a:lnTo>
                  <a:pt x="1620" y="1430"/>
                </a:lnTo>
                <a:lnTo>
                  <a:pt x="1716" y="1526"/>
                </a:lnTo>
                <a:lnTo>
                  <a:pt x="1811" y="1621"/>
                </a:lnTo>
                <a:lnTo>
                  <a:pt x="1620" y="1621"/>
                </a:lnTo>
                <a:lnTo>
                  <a:pt x="667" y="1716"/>
                </a:lnTo>
                <a:lnTo>
                  <a:pt x="477" y="1716"/>
                </a:lnTo>
                <a:lnTo>
                  <a:pt x="286" y="1812"/>
                </a:lnTo>
                <a:lnTo>
                  <a:pt x="191" y="2002"/>
                </a:lnTo>
                <a:lnTo>
                  <a:pt x="191" y="2193"/>
                </a:lnTo>
                <a:lnTo>
                  <a:pt x="286" y="2479"/>
                </a:lnTo>
                <a:lnTo>
                  <a:pt x="381" y="2574"/>
                </a:lnTo>
                <a:lnTo>
                  <a:pt x="191" y="2669"/>
                </a:lnTo>
                <a:lnTo>
                  <a:pt x="0" y="2860"/>
                </a:lnTo>
                <a:lnTo>
                  <a:pt x="0" y="3146"/>
                </a:lnTo>
                <a:lnTo>
                  <a:pt x="95" y="3337"/>
                </a:lnTo>
                <a:lnTo>
                  <a:pt x="286" y="3527"/>
                </a:lnTo>
                <a:lnTo>
                  <a:pt x="572" y="3623"/>
                </a:lnTo>
                <a:lnTo>
                  <a:pt x="1525" y="3718"/>
                </a:lnTo>
                <a:lnTo>
                  <a:pt x="3241" y="3813"/>
                </a:lnTo>
                <a:lnTo>
                  <a:pt x="3431" y="3908"/>
                </a:lnTo>
                <a:lnTo>
                  <a:pt x="3717" y="4004"/>
                </a:lnTo>
                <a:lnTo>
                  <a:pt x="6386" y="4004"/>
                </a:lnTo>
                <a:lnTo>
                  <a:pt x="6767" y="3908"/>
                </a:lnTo>
                <a:lnTo>
                  <a:pt x="6863" y="3813"/>
                </a:lnTo>
                <a:lnTo>
                  <a:pt x="6958" y="3623"/>
                </a:lnTo>
                <a:lnTo>
                  <a:pt x="7053" y="3432"/>
                </a:lnTo>
                <a:lnTo>
                  <a:pt x="6863" y="3146"/>
                </a:lnTo>
                <a:lnTo>
                  <a:pt x="6767" y="3051"/>
                </a:lnTo>
                <a:lnTo>
                  <a:pt x="6767" y="2860"/>
                </a:lnTo>
                <a:lnTo>
                  <a:pt x="6863" y="2574"/>
                </a:lnTo>
                <a:lnTo>
                  <a:pt x="6672" y="2383"/>
                </a:lnTo>
                <a:lnTo>
                  <a:pt x="6672" y="2288"/>
                </a:lnTo>
                <a:lnTo>
                  <a:pt x="6577" y="2193"/>
                </a:lnTo>
                <a:lnTo>
                  <a:pt x="6577" y="2097"/>
                </a:lnTo>
                <a:lnTo>
                  <a:pt x="6577" y="1907"/>
                </a:lnTo>
                <a:lnTo>
                  <a:pt x="6577" y="1716"/>
                </a:lnTo>
                <a:lnTo>
                  <a:pt x="6481" y="1621"/>
                </a:lnTo>
                <a:lnTo>
                  <a:pt x="6291" y="1526"/>
                </a:lnTo>
                <a:lnTo>
                  <a:pt x="5910" y="1430"/>
                </a:lnTo>
                <a:lnTo>
                  <a:pt x="5147" y="1335"/>
                </a:lnTo>
                <a:lnTo>
                  <a:pt x="4575" y="1240"/>
                </a:lnTo>
                <a:lnTo>
                  <a:pt x="5814" y="1144"/>
                </a:lnTo>
                <a:lnTo>
                  <a:pt x="7053" y="1049"/>
                </a:lnTo>
                <a:lnTo>
                  <a:pt x="7339" y="954"/>
                </a:lnTo>
                <a:lnTo>
                  <a:pt x="7530" y="858"/>
                </a:lnTo>
                <a:lnTo>
                  <a:pt x="7625" y="668"/>
                </a:lnTo>
                <a:lnTo>
                  <a:pt x="7625" y="477"/>
                </a:lnTo>
                <a:lnTo>
                  <a:pt x="7530" y="287"/>
                </a:lnTo>
                <a:lnTo>
                  <a:pt x="7244" y="191"/>
                </a:lnTo>
                <a:lnTo>
                  <a:pt x="6005" y="191"/>
                </a:lnTo>
                <a:lnTo>
                  <a:pt x="4575" y="96"/>
                </a:lnTo>
                <a:lnTo>
                  <a:pt x="2955"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9"/>
          <p:cNvSpPr/>
          <p:nvPr/>
        </p:nvSpPr>
        <p:spPr>
          <a:xfrm>
            <a:off x="3811659" y="337693"/>
            <a:ext cx="240992" cy="105475"/>
          </a:xfrm>
          <a:custGeom>
            <a:avLst/>
            <a:gdLst/>
            <a:ahLst/>
            <a:cxnLst/>
            <a:rect l="l" t="t" r="r" b="b"/>
            <a:pathLst>
              <a:path w="7531" h="3909" extrusionOk="0">
                <a:moveTo>
                  <a:pt x="3718" y="0"/>
                </a:moveTo>
                <a:lnTo>
                  <a:pt x="3527" y="96"/>
                </a:lnTo>
                <a:lnTo>
                  <a:pt x="3337" y="191"/>
                </a:lnTo>
                <a:lnTo>
                  <a:pt x="3146" y="286"/>
                </a:lnTo>
                <a:lnTo>
                  <a:pt x="3051" y="382"/>
                </a:lnTo>
                <a:lnTo>
                  <a:pt x="2193" y="382"/>
                </a:lnTo>
                <a:lnTo>
                  <a:pt x="2002" y="477"/>
                </a:lnTo>
                <a:lnTo>
                  <a:pt x="1812" y="572"/>
                </a:lnTo>
                <a:lnTo>
                  <a:pt x="954" y="572"/>
                </a:lnTo>
                <a:lnTo>
                  <a:pt x="859" y="667"/>
                </a:lnTo>
                <a:lnTo>
                  <a:pt x="668" y="858"/>
                </a:lnTo>
                <a:lnTo>
                  <a:pt x="668" y="1144"/>
                </a:lnTo>
                <a:lnTo>
                  <a:pt x="668" y="1239"/>
                </a:lnTo>
                <a:lnTo>
                  <a:pt x="573" y="1239"/>
                </a:lnTo>
                <a:lnTo>
                  <a:pt x="287" y="1335"/>
                </a:lnTo>
                <a:lnTo>
                  <a:pt x="96" y="1430"/>
                </a:lnTo>
                <a:lnTo>
                  <a:pt x="1" y="1716"/>
                </a:lnTo>
                <a:lnTo>
                  <a:pt x="96" y="1907"/>
                </a:lnTo>
                <a:lnTo>
                  <a:pt x="287" y="2097"/>
                </a:lnTo>
                <a:lnTo>
                  <a:pt x="477" y="2097"/>
                </a:lnTo>
                <a:lnTo>
                  <a:pt x="1240" y="2192"/>
                </a:lnTo>
                <a:lnTo>
                  <a:pt x="2002" y="2288"/>
                </a:lnTo>
                <a:lnTo>
                  <a:pt x="2193" y="2288"/>
                </a:lnTo>
                <a:lnTo>
                  <a:pt x="2193" y="2383"/>
                </a:lnTo>
                <a:lnTo>
                  <a:pt x="2098" y="2383"/>
                </a:lnTo>
                <a:lnTo>
                  <a:pt x="1812" y="2478"/>
                </a:lnTo>
                <a:lnTo>
                  <a:pt x="1716" y="2574"/>
                </a:lnTo>
                <a:lnTo>
                  <a:pt x="1621" y="2764"/>
                </a:lnTo>
                <a:lnTo>
                  <a:pt x="1621" y="2955"/>
                </a:lnTo>
                <a:lnTo>
                  <a:pt x="1716" y="3050"/>
                </a:lnTo>
                <a:lnTo>
                  <a:pt x="1907" y="3241"/>
                </a:lnTo>
                <a:lnTo>
                  <a:pt x="2002" y="3336"/>
                </a:lnTo>
                <a:lnTo>
                  <a:pt x="2193" y="3432"/>
                </a:lnTo>
                <a:lnTo>
                  <a:pt x="2288" y="3527"/>
                </a:lnTo>
                <a:lnTo>
                  <a:pt x="2384" y="3622"/>
                </a:lnTo>
                <a:lnTo>
                  <a:pt x="2574" y="3622"/>
                </a:lnTo>
                <a:lnTo>
                  <a:pt x="3623" y="3718"/>
                </a:lnTo>
                <a:lnTo>
                  <a:pt x="5052" y="3908"/>
                </a:lnTo>
                <a:lnTo>
                  <a:pt x="5338" y="3908"/>
                </a:lnTo>
                <a:lnTo>
                  <a:pt x="5624" y="3813"/>
                </a:lnTo>
                <a:lnTo>
                  <a:pt x="5815" y="3718"/>
                </a:lnTo>
                <a:lnTo>
                  <a:pt x="5910" y="3527"/>
                </a:lnTo>
                <a:lnTo>
                  <a:pt x="6101" y="3527"/>
                </a:lnTo>
                <a:lnTo>
                  <a:pt x="6482" y="3622"/>
                </a:lnTo>
                <a:lnTo>
                  <a:pt x="6577" y="3622"/>
                </a:lnTo>
                <a:lnTo>
                  <a:pt x="6863" y="3527"/>
                </a:lnTo>
                <a:lnTo>
                  <a:pt x="7054" y="3432"/>
                </a:lnTo>
                <a:lnTo>
                  <a:pt x="7149" y="3241"/>
                </a:lnTo>
                <a:lnTo>
                  <a:pt x="7149" y="2955"/>
                </a:lnTo>
                <a:lnTo>
                  <a:pt x="7149" y="2860"/>
                </a:lnTo>
                <a:lnTo>
                  <a:pt x="7340" y="2764"/>
                </a:lnTo>
                <a:lnTo>
                  <a:pt x="7435" y="2574"/>
                </a:lnTo>
                <a:lnTo>
                  <a:pt x="7531" y="2383"/>
                </a:lnTo>
                <a:lnTo>
                  <a:pt x="7531" y="2192"/>
                </a:lnTo>
                <a:lnTo>
                  <a:pt x="7340" y="2097"/>
                </a:lnTo>
                <a:lnTo>
                  <a:pt x="7245" y="2002"/>
                </a:lnTo>
                <a:lnTo>
                  <a:pt x="7149" y="1907"/>
                </a:lnTo>
                <a:lnTo>
                  <a:pt x="7054" y="1811"/>
                </a:lnTo>
                <a:lnTo>
                  <a:pt x="6959" y="1621"/>
                </a:lnTo>
                <a:lnTo>
                  <a:pt x="6863" y="1525"/>
                </a:lnTo>
                <a:lnTo>
                  <a:pt x="6768" y="1430"/>
                </a:lnTo>
                <a:lnTo>
                  <a:pt x="6673" y="1144"/>
                </a:lnTo>
                <a:lnTo>
                  <a:pt x="6673" y="1049"/>
                </a:lnTo>
                <a:lnTo>
                  <a:pt x="6577" y="858"/>
                </a:lnTo>
                <a:lnTo>
                  <a:pt x="6387" y="763"/>
                </a:lnTo>
                <a:lnTo>
                  <a:pt x="6196" y="763"/>
                </a:lnTo>
                <a:lnTo>
                  <a:pt x="5910" y="667"/>
                </a:lnTo>
                <a:lnTo>
                  <a:pt x="5720" y="477"/>
                </a:lnTo>
                <a:lnTo>
                  <a:pt x="5529" y="286"/>
                </a:lnTo>
                <a:lnTo>
                  <a:pt x="5338" y="191"/>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9"/>
          <p:cNvSpPr/>
          <p:nvPr/>
        </p:nvSpPr>
        <p:spPr>
          <a:xfrm>
            <a:off x="4641291" y="88213"/>
            <a:ext cx="268416" cy="110628"/>
          </a:xfrm>
          <a:custGeom>
            <a:avLst/>
            <a:gdLst/>
            <a:ahLst/>
            <a:cxnLst/>
            <a:rect l="l" t="t" r="r" b="b"/>
            <a:pathLst>
              <a:path w="8388" h="4100" extrusionOk="0">
                <a:moveTo>
                  <a:pt x="2669" y="1"/>
                </a:moveTo>
                <a:lnTo>
                  <a:pt x="2288" y="96"/>
                </a:lnTo>
                <a:lnTo>
                  <a:pt x="2192" y="192"/>
                </a:lnTo>
                <a:lnTo>
                  <a:pt x="2097" y="382"/>
                </a:lnTo>
                <a:lnTo>
                  <a:pt x="2097" y="573"/>
                </a:lnTo>
                <a:lnTo>
                  <a:pt x="2192" y="668"/>
                </a:lnTo>
                <a:lnTo>
                  <a:pt x="2478" y="859"/>
                </a:lnTo>
                <a:lnTo>
                  <a:pt x="2860" y="859"/>
                </a:lnTo>
                <a:lnTo>
                  <a:pt x="2860" y="954"/>
                </a:lnTo>
                <a:lnTo>
                  <a:pt x="2860" y="1049"/>
                </a:lnTo>
                <a:lnTo>
                  <a:pt x="2764" y="1145"/>
                </a:lnTo>
                <a:lnTo>
                  <a:pt x="2669" y="1240"/>
                </a:lnTo>
                <a:lnTo>
                  <a:pt x="1906" y="1145"/>
                </a:lnTo>
                <a:lnTo>
                  <a:pt x="572" y="1049"/>
                </a:lnTo>
                <a:lnTo>
                  <a:pt x="381" y="1049"/>
                </a:lnTo>
                <a:lnTo>
                  <a:pt x="191" y="1145"/>
                </a:lnTo>
                <a:lnTo>
                  <a:pt x="0" y="1335"/>
                </a:lnTo>
                <a:lnTo>
                  <a:pt x="95" y="1621"/>
                </a:lnTo>
                <a:lnTo>
                  <a:pt x="191" y="1812"/>
                </a:lnTo>
                <a:lnTo>
                  <a:pt x="477" y="1907"/>
                </a:lnTo>
                <a:lnTo>
                  <a:pt x="1239" y="2002"/>
                </a:lnTo>
                <a:lnTo>
                  <a:pt x="1335" y="2098"/>
                </a:lnTo>
                <a:lnTo>
                  <a:pt x="1430" y="2193"/>
                </a:lnTo>
                <a:lnTo>
                  <a:pt x="1430" y="2384"/>
                </a:lnTo>
                <a:lnTo>
                  <a:pt x="1430" y="2574"/>
                </a:lnTo>
                <a:lnTo>
                  <a:pt x="1430" y="2670"/>
                </a:lnTo>
                <a:lnTo>
                  <a:pt x="1525" y="2765"/>
                </a:lnTo>
                <a:lnTo>
                  <a:pt x="1716" y="2860"/>
                </a:lnTo>
                <a:lnTo>
                  <a:pt x="1906" y="2956"/>
                </a:lnTo>
                <a:lnTo>
                  <a:pt x="2478" y="3051"/>
                </a:lnTo>
                <a:lnTo>
                  <a:pt x="2574" y="3146"/>
                </a:lnTo>
                <a:lnTo>
                  <a:pt x="2574" y="3242"/>
                </a:lnTo>
                <a:lnTo>
                  <a:pt x="2478" y="3527"/>
                </a:lnTo>
                <a:lnTo>
                  <a:pt x="2478" y="3623"/>
                </a:lnTo>
                <a:lnTo>
                  <a:pt x="2478" y="3813"/>
                </a:lnTo>
                <a:lnTo>
                  <a:pt x="2574" y="3909"/>
                </a:lnTo>
                <a:lnTo>
                  <a:pt x="2669" y="4004"/>
                </a:lnTo>
                <a:lnTo>
                  <a:pt x="3050" y="4099"/>
                </a:lnTo>
                <a:lnTo>
                  <a:pt x="5052" y="4099"/>
                </a:lnTo>
                <a:lnTo>
                  <a:pt x="5147" y="3909"/>
                </a:lnTo>
                <a:lnTo>
                  <a:pt x="5338" y="3718"/>
                </a:lnTo>
                <a:lnTo>
                  <a:pt x="5624" y="3718"/>
                </a:lnTo>
                <a:lnTo>
                  <a:pt x="5910" y="3623"/>
                </a:lnTo>
                <a:lnTo>
                  <a:pt x="6196" y="3432"/>
                </a:lnTo>
                <a:lnTo>
                  <a:pt x="6196" y="3146"/>
                </a:lnTo>
                <a:lnTo>
                  <a:pt x="6196" y="2956"/>
                </a:lnTo>
                <a:lnTo>
                  <a:pt x="6291" y="2670"/>
                </a:lnTo>
                <a:lnTo>
                  <a:pt x="7625" y="2670"/>
                </a:lnTo>
                <a:lnTo>
                  <a:pt x="7721" y="2574"/>
                </a:lnTo>
                <a:lnTo>
                  <a:pt x="8102" y="2384"/>
                </a:lnTo>
                <a:lnTo>
                  <a:pt x="8292" y="2288"/>
                </a:lnTo>
                <a:lnTo>
                  <a:pt x="8388" y="2098"/>
                </a:lnTo>
                <a:lnTo>
                  <a:pt x="8292" y="1907"/>
                </a:lnTo>
                <a:lnTo>
                  <a:pt x="8197" y="1717"/>
                </a:lnTo>
                <a:lnTo>
                  <a:pt x="7911" y="1621"/>
                </a:lnTo>
                <a:lnTo>
                  <a:pt x="7053" y="1526"/>
                </a:lnTo>
                <a:lnTo>
                  <a:pt x="5624" y="1431"/>
                </a:lnTo>
                <a:lnTo>
                  <a:pt x="5433" y="1335"/>
                </a:lnTo>
                <a:lnTo>
                  <a:pt x="5242" y="1335"/>
                </a:lnTo>
                <a:lnTo>
                  <a:pt x="5242" y="1240"/>
                </a:lnTo>
                <a:lnTo>
                  <a:pt x="5242" y="1145"/>
                </a:lnTo>
                <a:lnTo>
                  <a:pt x="5528" y="1145"/>
                </a:lnTo>
                <a:lnTo>
                  <a:pt x="6005" y="1049"/>
                </a:lnTo>
                <a:lnTo>
                  <a:pt x="6196" y="954"/>
                </a:lnTo>
                <a:lnTo>
                  <a:pt x="6291" y="668"/>
                </a:lnTo>
                <a:lnTo>
                  <a:pt x="6196" y="477"/>
                </a:lnTo>
                <a:lnTo>
                  <a:pt x="6005" y="287"/>
                </a:lnTo>
                <a:lnTo>
                  <a:pt x="5719" y="192"/>
                </a:lnTo>
                <a:lnTo>
                  <a:pt x="4861" y="192"/>
                </a:lnTo>
                <a:lnTo>
                  <a:pt x="3336" y="96"/>
                </a:lnTo>
                <a:lnTo>
                  <a:pt x="266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9"/>
          <p:cNvSpPr/>
          <p:nvPr/>
        </p:nvSpPr>
        <p:spPr>
          <a:xfrm>
            <a:off x="4446091" y="-104658"/>
            <a:ext cx="225728" cy="95167"/>
          </a:xfrm>
          <a:custGeom>
            <a:avLst/>
            <a:gdLst/>
            <a:ahLst/>
            <a:cxnLst/>
            <a:rect l="l" t="t" r="r" b="b"/>
            <a:pathLst>
              <a:path w="7054" h="3527" extrusionOk="0">
                <a:moveTo>
                  <a:pt x="2288" y="0"/>
                </a:moveTo>
                <a:lnTo>
                  <a:pt x="1906" y="96"/>
                </a:lnTo>
                <a:lnTo>
                  <a:pt x="953" y="96"/>
                </a:lnTo>
                <a:lnTo>
                  <a:pt x="763" y="191"/>
                </a:lnTo>
                <a:lnTo>
                  <a:pt x="572" y="382"/>
                </a:lnTo>
                <a:lnTo>
                  <a:pt x="572" y="477"/>
                </a:lnTo>
                <a:lnTo>
                  <a:pt x="572" y="572"/>
                </a:lnTo>
                <a:lnTo>
                  <a:pt x="381" y="668"/>
                </a:lnTo>
                <a:lnTo>
                  <a:pt x="191" y="763"/>
                </a:lnTo>
                <a:lnTo>
                  <a:pt x="95" y="1049"/>
                </a:lnTo>
                <a:lnTo>
                  <a:pt x="0" y="1430"/>
                </a:lnTo>
                <a:lnTo>
                  <a:pt x="0" y="1621"/>
                </a:lnTo>
                <a:lnTo>
                  <a:pt x="191" y="1811"/>
                </a:lnTo>
                <a:lnTo>
                  <a:pt x="477" y="2002"/>
                </a:lnTo>
                <a:lnTo>
                  <a:pt x="858" y="2097"/>
                </a:lnTo>
                <a:lnTo>
                  <a:pt x="1525" y="2288"/>
                </a:lnTo>
                <a:lnTo>
                  <a:pt x="1620" y="2383"/>
                </a:lnTo>
                <a:lnTo>
                  <a:pt x="1716" y="2479"/>
                </a:lnTo>
                <a:lnTo>
                  <a:pt x="1716" y="2669"/>
                </a:lnTo>
                <a:lnTo>
                  <a:pt x="1811" y="2764"/>
                </a:lnTo>
                <a:lnTo>
                  <a:pt x="2097" y="2955"/>
                </a:lnTo>
                <a:lnTo>
                  <a:pt x="2383" y="3050"/>
                </a:lnTo>
                <a:lnTo>
                  <a:pt x="2574" y="3050"/>
                </a:lnTo>
                <a:lnTo>
                  <a:pt x="2669" y="3241"/>
                </a:lnTo>
                <a:lnTo>
                  <a:pt x="2764" y="3432"/>
                </a:lnTo>
                <a:lnTo>
                  <a:pt x="3050" y="3527"/>
                </a:lnTo>
                <a:lnTo>
                  <a:pt x="5433" y="3527"/>
                </a:lnTo>
                <a:lnTo>
                  <a:pt x="5624" y="3432"/>
                </a:lnTo>
                <a:lnTo>
                  <a:pt x="5719" y="3241"/>
                </a:lnTo>
                <a:lnTo>
                  <a:pt x="5719" y="3050"/>
                </a:lnTo>
                <a:lnTo>
                  <a:pt x="5624" y="2764"/>
                </a:lnTo>
                <a:lnTo>
                  <a:pt x="5528" y="2669"/>
                </a:lnTo>
                <a:lnTo>
                  <a:pt x="5433" y="2574"/>
                </a:lnTo>
                <a:lnTo>
                  <a:pt x="5433" y="2383"/>
                </a:lnTo>
                <a:lnTo>
                  <a:pt x="5433" y="2193"/>
                </a:lnTo>
                <a:lnTo>
                  <a:pt x="5433" y="2097"/>
                </a:lnTo>
                <a:lnTo>
                  <a:pt x="6481" y="2097"/>
                </a:lnTo>
                <a:lnTo>
                  <a:pt x="6767" y="2002"/>
                </a:lnTo>
                <a:lnTo>
                  <a:pt x="6958" y="1907"/>
                </a:lnTo>
                <a:lnTo>
                  <a:pt x="7053" y="1716"/>
                </a:lnTo>
                <a:lnTo>
                  <a:pt x="7053" y="1430"/>
                </a:lnTo>
                <a:lnTo>
                  <a:pt x="6958" y="1239"/>
                </a:lnTo>
                <a:lnTo>
                  <a:pt x="6672" y="1049"/>
                </a:lnTo>
                <a:lnTo>
                  <a:pt x="6577" y="858"/>
                </a:lnTo>
                <a:lnTo>
                  <a:pt x="6386" y="763"/>
                </a:lnTo>
                <a:lnTo>
                  <a:pt x="5910" y="668"/>
                </a:lnTo>
                <a:lnTo>
                  <a:pt x="5528" y="668"/>
                </a:lnTo>
                <a:lnTo>
                  <a:pt x="5433" y="477"/>
                </a:lnTo>
                <a:lnTo>
                  <a:pt x="5338" y="286"/>
                </a:lnTo>
                <a:lnTo>
                  <a:pt x="5052" y="191"/>
                </a:lnTo>
                <a:lnTo>
                  <a:pt x="4289" y="191"/>
                </a:lnTo>
                <a:lnTo>
                  <a:pt x="2955" y="96"/>
                </a:lnTo>
                <a:lnTo>
                  <a:pt x="2764" y="96"/>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9"/>
          <p:cNvSpPr/>
          <p:nvPr/>
        </p:nvSpPr>
        <p:spPr>
          <a:xfrm>
            <a:off x="3213755" y="120701"/>
            <a:ext cx="244032" cy="92604"/>
          </a:xfrm>
          <a:custGeom>
            <a:avLst/>
            <a:gdLst/>
            <a:ahLst/>
            <a:cxnLst/>
            <a:rect l="l" t="t" r="r" b="b"/>
            <a:pathLst>
              <a:path w="7626" h="3432" extrusionOk="0">
                <a:moveTo>
                  <a:pt x="3051" y="1"/>
                </a:moveTo>
                <a:lnTo>
                  <a:pt x="2669" y="96"/>
                </a:lnTo>
                <a:lnTo>
                  <a:pt x="2288" y="191"/>
                </a:lnTo>
                <a:lnTo>
                  <a:pt x="1716" y="191"/>
                </a:lnTo>
                <a:lnTo>
                  <a:pt x="1526" y="382"/>
                </a:lnTo>
                <a:lnTo>
                  <a:pt x="1430" y="572"/>
                </a:lnTo>
                <a:lnTo>
                  <a:pt x="1526" y="763"/>
                </a:lnTo>
                <a:lnTo>
                  <a:pt x="1621" y="954"/>
                </a:lnTo>
                <a:lnTo>
                  <a:pt x="1812" y="1049"/>
                </a:lnTo>
                <a:lnTo>
                  <a:pt x="1621" y="1144"/>
                </a:lnTo>
                <a:lnTo>
                  <a:pt x="477" y="1144"/>
                </a:lnTo>
                <a:lnTo>
                  <a:pt x="191" y="1240"/>
                </a:lnTo>
                <a:lnTo>
                  <a:pt x="1" y="1335"/>
                </a:lnTo>
                <a:lnTo>
                  <a:pt x="1" y="1526"/>
                </a:lnTo>
                <a:lnTo>
                  <a:pt x="1" y="1716"/>
                </a:lnTo>
                <a:lnTo>
                  <a:pt x="96" y="1907"/>
                </a:lnTo>
                <a:lnTo>
                  <a:pt x="287" y="2002"/>
                </a:lnTo>
                <a:lnTo>
                  <a:pt x="859" y="2097"/>
                </a:lnTo>
                <a:lnTo>
                  <a:pt x="1240" y="2097"/>
                </a:lnTo>
                <a:lnTo>
                  <a:pt x="1335" y="2193"/>
                </a:lnTo>
                <a:lnTo>
                  <a:pt x="1335" y="2288"/>
                </a:lnTo>
                <a:lnTo>
                  <a:pt x="1430" y="2574"/>
                </a:lnTo>
                <a:lnTo>
                  <a:pt x="1716" y="2669"/>
                </a:lnTo>
                <a:lnTo>
                  <a:pt x="2002" y="2765"/>
                </a:lnTo>
                <a:lnTo>
                  <a:pt x="3241" y="2860"/>
                </a:lnTo>
                <a:lnTo>
                  <a:pt x="3337" y="2955"/>
                </a:lnTo>
                <a:lnTo>
                  <a:pt x="3432" y="3051"/>
                </a:lnTo>
                <a:lnTo>
                  <a:pt x="3623" y="3241"/>
                </a:lnTo>
                <a:lnTo>
                  <a:pt x="3909" y="3337"/>
                </a:lnTo>
                <a:lnTo>
                  <a:pt x="4004" y="3337"/>
                </a:lnTo>
                <a:lnTo>
                  <a:pt x="4576" y="3432"/>
                </a:lnTo>
                <a:lnTo>
                  <a:pt x="4766" y="3337"/>
                </a:lnTo>
                <a:lnTo>
                  <a:pt x="5243" y="3241"/>
                </a:lnTo>
                <a:lnTo>
                  <a:pt x="5434" y="3241"/>
                </a:lnTo>
                <a:lnTo>
                  <a:pt x="5624" y="3146"/>
                </a:lnTo>
                <a:lnTo>
                  <a:pt x="5720" y="2860"/>
                </a:lnTo>
                <a:lnTo>
                  <a:pt x="5720" y="2765"/>
                </a:lnTo>
                <a:lnTo>
                  <a:pt x="5815" y="2669"/>
                </a:lnTo>
                <a:lnTo>
                  <a:pt x="7340" y="2669"/>
                </a:lnTo>
                <a:lnTo>
                  <a:pt x="7530" y="2479"/>
                </a:lnTo>
                <a:lnTo>
                  <a:pt x="7626" y="2383"/>
                </a:lnTo>
                <a:lnTo>
                  <a:pt x="7626" y="2097"/>
                </a:lnTo>
                <a:lnTo>
                  <a:pt x="7626" y="1907"/>
                </a:lnTo>
                <a:lnTo>
                  <a:pt x="7530" y="1621"/>
                </a:lnTo>
                <a:lnTo>
                  <a:pt x="7245" y="1430"/>
                </a:lnTo>
                <a:lnTo>
                  <a:pt x="6673" y="1430"/>
                </a:lnTo>
                <a:lnTo>
                  <a:pt x="6577" y="1335"/>
                </a:lnTo>
                <a:lnTo>
                  <a:pt x="6577" y="1240"/>
                </a:lnTo>
                <a:lnTo>
                  <a:pt x="6387" y="954"/>
                </a:lnTo>
                <a:lnTo>
                  <a:pt x="6196" y="763"/>
                </a:lnTo>
                <a:lnTo>
                  <a:pt x="6101" y="763"/>
                </a:lnTo>
                <a:lnTo>
                  <a:pt x="5910" y="668"/>
                </a:lnTo>
                <a:lnTo>
                  <a:pt x="5910" y="477"/>
                </a:lnTo>
                <a:lnTo>
                  <a:pt x="5720" y="286"/>
                </a:lnTo>
                <a:lnTo>
                  <a:pt x="5529" y="191"/>
                </a:lnTo>
                <a:lnTo>
                  <a:pt x="5243" y="96"/>
                </a:lnTo>
                <a:lnTo>
                  <a:pt x="3718" y="96"/>
                </a:lnTo>
                <a:lnTo>
                  <a:pt x="3337"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9"/>
          <p:cNvSpPr/>
          <p:nvPr/>
        </p:nvSpPr>
        <p:spPr>
          <a:xfrm>
            <a:off x="4034315" y="-53230"/>
            <a:ext cx="213536" cy="92604"/>
          </a:xfrm>
          <a:custGeom>
            <a:avLst/>
            <a:gdLst/>
            <a:ahLst/>
            <a:cxnLst/>
            <a:rect l="l" t="t" r="r" b="b"/>
            <a:pathLst>
              <a:path w="6673" h="3432" extrusionOk="0">
                <a:moveTo>
                  <a:pt x="954" y="1"/>
                </a:moveTo>
                <a:lnTo>
                  <a:pt x="763" y="191"/>
                </a:lnTo>
                <a:lnTo>
                  <a:pt x="763" y="287"/>
                </a:lnTo>
                <a:lnTo>
                  <a:pt x="668" y="382"/>
                </a:lnTo>
                <a:lnTo>
                  <a:pt x="573" y="382"/>
                </a:lnTo>
                <a:lnTo>
                  <a:pt x="287" y="477"/>
                </a:lnTo>
                <a:lnTo>
                  <a:pt x="96" y="573"/>
                </a:lnTo>
                <a:lnTo>
                  <a:pt x="1" y="763"/>
                </a:lnTo>
                <a:lnTo>
                  <a:pt x="1" y="954"/>
                </a:lnTo>
                <a:lnTo>
                  <a:pt x="96" y="1049"/>
                </a:lnTo>
                <a:lnTo>
                  <a:pt x="191" y="1240"/>
                </a:lnTo>
                <a:lnTo>
                  <a:pt x="287" y="1335"/>
                </a:lnTo>
                <a:lnTo>
                  <a:pt x="191" y="1430"/>
                </a:lnTo>
                <a:lnTo>
                  <a:pt x="191" y="1621"/>
                </a:lnTo>
                <a:lnTo>
                  <a:pt x="287" y="1716"/>
                </a:lnTo>
                <a:lnTo>
                  <a:pt x="382" y="1907"/>
                </a:lnTo>
                <a:lnTo>
                  <a:pt x="477" y="2002"/>
                </a:lnTo>
                <a:lnTo>
                  <a:pt x="763" y="2002"/>
                </a:lnTo>
                <a:lnTo>
                  <a:pt x="1430" y="2098"/>
                </a:lnTo>
                <a:lnTo>
                  <a:pt x="1621" y="2193"/>
                </a:lnTo>
                <a:lnTo>
                  <a:pt x="1621" y="2288"/>
                </a:lnTo>
                <a:lnTo>
                  <a:pt x="1526" y="2479"/>
                </a:lnTo>
                <a:lnTo>
                  <a:pt x="1430" y="2860"/>
                </a:lnTo>
                <a:lnTo>
                  <a:pt x="1430" y="3051"/>
                </a:lnTo>
                <a:lnTo>
                  <a:pt x="1621" y="3241"/>
                </a:lnTo>
                <a:lnTo>
                  <a:pt x="1812" y="3337"/>
                </a:lnTo>
                <a:lnTo>
                  <a:pt x="2002" y="3337"/>
                </a:lnTo>
                <a:lnTo>
                  <a:pt x="2860" y="3432"/>
                </a:lnTo>
                <a:lnTo>
                  <a:pt x="3813" y="3337"/>
                </a:lnTo>
                <a:lnTo>
                  <a:pt x="4099" y="3241"/>
                </a:lnTo>
                <a:lnTo>
                  <a:pt x="4195" y="3146"/>
                </a:lnTo>
                <a:lnTo>
                  <a:pt x="4290" y="2955"/>
                </a:lnTo>
                <a:lnTo>
                  <a:pt x="4385" y="2860"/>
                </a:lnTo>
                <a:lnTo>
                  <a:pt x="4480" y="2765"/>
                </a:lnTo>
                <a:lnTo>
                  <a:pt x="6005" y="2765"/>
                </a:lnTo>
                <a:lnTo>
                  <a:pt x="6196" y="2669"/>
                </a:lnTo>
                <a:lnTo>
                  <a:pt x="6291" y="2574"/>
                </a:lnTo>
                <a:lnTo>
                  <a:pt x="6387" y="2479"/>
                </a:lnTo>
                <a:lnTo>
                  <a:pt x="6387" y="2288"/>
                </a:lnTo>
                <a:lnTo>
                  <a:pt x="6387" y="2098"/>
                </a:lnTo>
                <a:lnTo>
                  <a:pt x="6482" y="2002"/>
                </a:lnTo>
                <a:lnTo>
                  <a:pt x="6577" y="2002"/>
                </a:lnTo>
                <a:lnTo>
                  <a:pt x="6673" y="1812"/>
                </a:lnTo>
                <a:lnTo>
                  <a:pt x="6673" y="1621"/>
                </a:lnTo>
                <a:lnTo>
                  <a:pt x="6673" y="1430"/>
                </a:lnTo>
                <a:lnTo>
                  <a:pt x="6482" y="1240"/>
                </a:lnTo>
                <a:lnTo>
                  <a:pt x="6101" y="1240"/>
                </a:lnTo>
                <a:lnTo>
                  <a:pt x="5529" y="1144"/>
                </a:lnTo>
                <a:lnTo>
                  <a:pt x="5720" y="954"/>
                </a:lnTo>
                <a:lnTo>
                  <a:pt x="5815" y="763"/>
                </a:lnTo>
                <a:lnTo>
                  <a:pt x="5815" y="573"/>
                </a:lnTo>
                <a:lnTo>
                  <a:pt x="5720" y="477"/>
                </a:lnTo>
                <a:lnTo>
                  <a:pt x="5529" y="287"/>
                </a:lnTo>
                <a:lnTo>
                  <a:pt x="5338" y="287"/>
                </a:lnTo>
                <a:lnTo>
                  <a:pt x="4480" y="191"/>
                </a:lnTo>
                <a:lnTo>
                  <a:pt x="3432" y="96"/>
                </a:lnTo>
                <a:lnTo>
                  <a:pt x="2002"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9"/>
          <p:cNvSpPr/>
          <p:nvPr/>
        </p:nvSpPr>
        <p:spPr>
          <a:xfrm>
            <a:off x="4192939" y="155102"/>
            <a:ext cx="228768" cy="90014"/>
          </a:xfrm>
          <a:custGeom>
            <a:avLst/>
            <a:gdLst/>
            <a:ahLst/>
            <a:cxnLst/>
            <a:rect l="l" t="t" r="r" b="b"/>
            <a:pathLst>
              <a:path w="7149" h="3336" extrusionOk="0">
                <a:moveTo>
                  <a:pt x="1906" y="0"/>
                </a:moveTo>
                <a:lnTo>
                  <a:pt x="1144" y="95"/>
                </a:lnTo>
                <a:lnTo>
                  <a:pt x="953" y="95"/>
                </a:lnTo>
                <a:lnTo>
                  <a:pt x="858" y="286"/>
                </a:lnTo>
                <a:lnTo>
                  <a:pt x="763" y="381"/>
                </a:lnTo>
                <a:lnTo>
                  <a:pt x="763" y="667"/>
                </a:lnTo>
                <a:lnTo>
                  <a:pt x="763" y="763"/>
                </a:lnTo>
                <a:lnTo>
                  <a:pt x="667" y="763"/>
                </a:lnTo>
                <a:lnTo>
                  <a:pt x="381" y="858"/>
                </a:lnTo>
                <a:lnTo>
                  <a:pt x="191" y="858"/>
                </a:lnTo>
                <a:lnTo>
                  <a:pt x="95" y="953"/>
                </a:lnTo>
                <a:lnTo>
                  <a:pt x="0" y="1239"/>
                </a:lnTo>
                <a:lnTo>
                  <a:pt x="0" y="1334"/>
                </a:lnTo>
                <a:lnTo>
                  <a:pt x="95" y="1525"/>
                </a:lnTo>
                <a:lnTo>
                  <a:pt x="191" y="1620"/>
                </a:lnTo>
                <a:lnTo>
                  <a:pt x="191" y="1811"/>
                </a:lnTo>
                <a:lnTo>
                  <a:pt x="191" y="2002"/>
                </a:lnTo>
                <a:lnTo>
                  <a:pt x="191" y="2097"/>
                </a:lnTo>
                <a:lnTo>
                  <a:pt x="381" y="2288"/>
                </a:lnTo>
                <a:lnTo>
                  <a:pt x="477" y="2383"/>
                </a:lnTo>
                <a:lnTo>
                  <a:pt x="858" y="2383"/>
                </a:lnTo>
                <a:lnTo>
                  <a:pt x="1430" y="2478"/>
                </a:lnTo>
                <a:lnTo>
                  <a:pt x="1525" y="2573"/>
                </a:lnTo>
                <a:lnTo>
                  <a:pt x="1716" y="2669"/>
                </a:lnTo>
                <a:lnTo>
                  <a:pt x="1906" y="2859"/>
                </a:lnTo>
                <a:lnTo>
                  <a:pt x="2192" y="2955"/>
                </a:lnTo>
                <a:lnTo>
                  <a:pt x="2478" y="3145"/>
                </a:lnTo>
                <a:lnTo>
                  <a:pt x="2764" y="3241"/>
                </a:lnTo>
                <a:lnTo>
                  <a:pt x="3050" y="3336"/>
                </a:lnTo>
                <a:lnTo>
                  <a:pt x="3336" y="3241"/>
                </a:lnTo>
                <a:lnTo>
                  <a:pt x="3527" y="3145"/>
                </a:lnTo>
                <a:lnTo>
                  <a:pt x="3622" y="3050"/>
                </a:lnTo>
                <a:lnTo>
                  <a:pt x="3717" y="2955"/>
                </a:lnTo>
                <a:lnTo>
                  <a:pt x="3813" y="2859"/>
                </a:lnTo>
                <a:lnTo>
                  <a:pt x="4956" y="2955"/>
                </a:lnTo>
                <a:lnTo>
                  <a:pt x="5528" y="2955"/>
                </a:lnTo>
                <a:lnTo>
                  <a:pt x="5719" y="2859"/>
                </a:lnTo>
                <a:lnTo>
                  <a:pt x="5814" y="2859"/>
                </a:lnTo>
                <a:lnTo>
                  <a:pt x="5909" y="2669"/>
                </a:lnTo>
                <a:lnTo>
                  <a:pt x="6005" y="2573"/>
                </a:lnTo>
                <a:lnTo>
                  <a:pt x="6005" y="2383"/>
                </a:lnTo>
                <a:lnTo>
                  <a:pt x="6005" y="2288"/>
                </a:lnTo>
                <a:lnTo>
                  <a:pt x="6481" y="2288"/>
                </a:lnTo>
                <a:lnTo>
                  <a:pt x="6863" y="2192"/>
                </a:lnTo>
                <a:lnTo>
                  <a:pt x="7053" y="2097"/>
                </a:lnTo>
                <a:lnTo>
                  <a:pt x="7149" y="1811"/>
                </a:lnTo>
                <a:lnTo>
                  <a:pt x="7053" y="1620"/>
                </a:lnTo>
                <a:lnTo>
                  <a:pt x="6863" y="1430"/>
                </a:lnTo>
                <a:lnTo>
                  <a:pt x="6672" y="1334"/>
                </a:lnTo>
                <a:lnTo>
                  <a:pt x="6195" y="1239"/>
                </a:lnTo>
                <a:lnTo>
                  <a:pt x="6100" y="1239"/>
                </a:lnTo>
                <a:lnTo>
                  <a:pt x="6100" y="1144"/>
                </a:lnTo>
                <a:lnTo>
                  <a:pt x="6005" y="858"/>
                </a:lnTo>
                <a:lnTo>
                  <a:pt x="5719" y="667"/>
                </a:lnTo>
                <a:lnTo>
                  <a:pt x="5242" y="572"/>
                </a:lnTo>
                <a:lnTo>
                  <a:pt x="4956" y="572"/>
                </a:lnTo>
                <a:lnTo>
                  <a:pt x="4861" y="477"/>
                </a:lnTo>
                <a:lnTo>
                  <a:pt x="4861" y="381"/>
                </a:lnTo>
                <a:lnTo>
                  <a:pt x="4766" y="286"/>
                </a:lnTo>
                <a:lnTo>
                  <a:pt x="4670" y="95"/>
                </a:lnTo>
                <a:lnTo>
                  <a:pt x="4289" y="95"/>
                </a:lnTo>
                <a:lnTo>
                  <a:pt x="324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9"/>
          <p:cNvSpPr/>
          <p:nvPr/>
        </p:nvSpPr>
        <p:spPr>
          <a:xfrm>
            <a:off x="3729323" y="85649"/>
            <a:ext cx="213536" cy="90041"/>
          </a:xfrm>
          <a:custGeom>
            <a:avLst/>
            <a:gdLst/>
            <a:ahLst/>
            <a:cxnLst/>
            <a:rect l="l" t="t" r="r" b="b"/>
            <a:pathLst>
              <a:path w="6673" h="3337" extrusionOk="0">
                <a:moveTo>
                  <a:pt x="1621" y="1"/>
                </a:moveTo>
                <a:lnTo>
                  <a:pt x="1239" y="96"/>
                </a:lnTo>
                <a:lnTo>
                  <a:pt x="1049" y="191"/>
                </a:lnTo>
                <a:lnTo>
                  <a:pt x="858" y="477"/>
                </a:lnTo>
                <a:lnTo>
                  <a:pt x="858" y="572"/>
                </a:lnTo>
                <a:lnTo>
                  <a:pt x="763" y="668"/>
                </a:lnTo>
                <a:lnTo>
                  <a:pt x="286" y="668"/>
                </a:lnTo>
                <a:lnTo>
                  <a:pt x="96" y="858"/>
                </a:lnTo>
                <a:lnTo>
                  <a:pt x="0" y="1049"/>
                </a:lnTo>
                <a:lnTo>
                  <a:pt x="96" y="1335"/>
                </a:lnTo>
                <a:lnTo>
                  <a:pt x="286" y="1526"/>
                </a:lnTo>
                <a:lnTo>
                  <a:pt x="477" y="1621"/>
                </a:lnTo>
                <a:lnTo>
                  <a:pt x="763" y="1907"/>
                </a:lnTo>
                <a:lnTo>
                  <a:pt x="763" y="2002"/>
                </a:lnTo>
                <a:lnTo>
                  <a:pt x="763" y="2097"/>
                </a:lnTo>
                <a:lnTo>
                  <a:pt x="668" y="2383"/>
                </a:lnTo>
                <a:lnTo>
                  <a:pt x="763" y="2574"/>
                </a:lnTo>
                <a:lnTo>
                  <a:pt x="858" y="2669"/>
                </a:lnTo>
                <a:lnTo>
                  <a:pt x="1049" y="2765"/>
                </a:lnTo>
                <a:lnTo>
                  <a:pt x="1335" y="2860"/>
                </a:lnTo>
                <a:lnTo>
                  <a:pt x="1525" y="2955"/>
                </a:lnTo>
                <a:lnTo>
                  <a:pt x="1716" y="3051"/>
                </a:lnTo>
                <a:lnTo>
                  <a:pt x="1907" y="3146"/>
                </a:lnTo>
                <a:lnTo>
                  <a:pt x="3146" y="3241"/>
                </a:lnTo>
                <a:lnTo>
                  <a:pt x="4289" y="3337"/>
                </a:lnTo>
                <a:lnTo>
                  <a:pt x="4766" y="3337"/>
                </a:lnTo>
                <a:lnTo>
                  <a:pt x="4957" y="3241"/>
                </a:lnTo>
                <a:lnTo>
                  <a:pt x="5147" y="3146"/>
                </a:lnTo>
                <a:lnTo>
                  <a:pt x="5147" y="2955"/>
                </a:lnTo>
                <a:lnTo>
                  <a:pt x="5147" y="2765"/>
                </a:lnTo>
                <a:lnTo>
                  <a:pt x="5147" y="2669"/>
                </a:lnTo>
                <a:lnTo>
                  <a:pt x="5147" y="2479"/>
                </a:lnTo>
                <a:lnTo>
                  <a:pt x="5243" y="2288"/>
                </a:lnTo>
                <a:lnTo>
                  <a:pt x="5243" y="2097"/>
                </a:lnTo>
                <a:lnTo>
                  <a:pt x="5338" y="2002"/>
                </a:lnTo>
                <a:lnTo>
                  <a:pt x="5624" y="1907"/>
                </a:lnTo>
                <a:lnTo>
                  <a:pt x="5624" y="1621"/>
                </a:lnTo>
                <a:lnTo>
                  <a:pt x="5624" y="1526"/>
                </a:lnTo>
                <a:lnTo>
                  <a:pt x="5719" y="1430"/>
                </a:lnTo>
                <a:lnTo>
                  <a:pt x="6196" y="1430"/>
                </a:lnTo>
                <a:lnTo>
                  <a:pt x="6482" y="1335"/>
                </a:lnTo>
                <a:lnTo>
                  <a:pt x="6577" y="1240"/>
                </a:lnTo>
                <a:lnTo>
                  <a:pt x="6672" y="1049"/>
                </a:lnTo>
                <a:lnTo>
                  <a:pt x="6672" y="858"/>
                </a:lnTo>
                <a:lnTo>
                  <a:pt x="6577" y="668"/>
                </a:lnTo>
                <a:lnTo>
                  <a:pt x="6196" y="572"/>
                </a:lnTo>
                <a:lnTo>
                  <a:pt x="5815" y="477"/>
                </a:lnTo>
                <a:lnTo>
                  <a:pt x="5719" y="382"/>
                </a:lnTo>
                <a:lnTo>
                  <a:pt x="5529" y="191"/>
                </a:lnTo>
                <a:lnTo>
                  <a:pt x="5147" y="96"/>
                </a:lnTo>
                <a:lnTo>
                  <a:pt x="5052" y="96"/>
                </a:lnTo>
                <a:lnTo>
                  <a:pt x="247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9"/>
          <p:cNvSpPr/>
          <p:nvPr/>
        </p:nvSpPr>
        <p:spPr>
          <a:xfrm>
            <a:off x="4089150" y="4867477"/>
            <a:ext cx="213536" cy="95194"/>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9"/>
          <p:cNvSpPr/>
          <p:nvPr/>
        </p:nvSpPr>
        <p:spPr>
          <a:xfrm>
            <a:off x="4449278" y="4760143"/>
            <a:ext cx="216576" cy="82324"/>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9"/>
          <p:cNvSpPr/>
          <p:nvPr/>
        </p:nvSpPr>
        <p:spPr>
          <a:xfrm>
            <a:off x="3759742" y="4705473"/>
            <a:ext cx="204384" cy="79733"/>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9"/>
          <p:cNvSpPr/>
          <p:nvPr/>
        </p:nvSpPr>
        <p:spPr>
          <a:xfrm>
            <a:off x="4186750" y="4646301"/>
            <a:ext cx="189152" cy="79760"/>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9"/>
          <p:cNvSpPr/>
          <p:nvPr/>
        </p:nvSpPr>
        <p:spPr>
          <a:xfrm>
            <a:off x="1551595" y="-706450"/>
            <a:ext cx="4450016" cy="1316773"/>
          </a:xfrm>
          <a:custGeom>
            <a:avLst/>
            <a:gdLst/>
            <a:ahLst/>
            <a:cxnLst/>
            <a:rect l="l" t="t" r="r" b="b"/>
            <a:pathLst>
              <a:path w="139063" h="48801" extrusionOk="0">
                <a:moveTo>
                  <a:pt x="1" y="0"/>
                </a:moveTo>
                <a:lnTo>
                  <a:pt x="477" y="572"/>
                </a:lnTo>
                <a:lnTo>
                  <a:pt x="1430" y="1716"/>
                </a:lnTo>
                <a:lnTo>
                  <a:pt x="2288" y="2764"/>
                </a:lnTo>
                <a:lnTo>
                  <a:pt x="3241" y="3717"/>
                </a:lnTo>
                <a:lnTo>
                  <a:pt x="5052" y="5719"/>
                </a:lnTo>
                <a:lnTo>
                  <a:pt x="7054" y="7625"/>
                </a:lnTo>
                <a:lnTo>
                  <a:pt x="9437" y="9817"/>
                </a:lnTo>
                <a:lnTo>
                  <a:pt x="11533" y="12105"/>
                </a:lnTo>
                <a:lnTo>
                  <a:pt x="13535" y="14488"/>
                </a:lnTo>
                <a:lnTo>
                  <a:pt x="15346" y="16966"/>
                </a:lnTo>
                <a:lnTo>
                  <a:pt x="21446" y="25735"/>
                </a:lnTo>
                <a:lnTo>
                  <a:pt x="23257" y="28117"/>
                </a:lnTo>
                <a:lnTo>
                  <a:pt x="25068" y="30310"/>
                </a:lnTo>
                <a:lnTo>
                  <a:pt x="26307" y="31644"/>
                </a:lnTo>
                <a:lnTo>
                  <a:pt x="27641" y="32788"/>
                </a:lnTo>
                <a:lnTo>
                  <a:pt x="29071" y="33932"/>
                </a:lnTo>
                <a:lnTo>
                  <a:pt x="30501" y="34980"/>
                </a:lnTo>
                <a:lnTo>
                  <a:pt x="32121" y="35933"/>
                </a:lnTo>
                <a:lnTo>
                  <a:pt x="33742" y="36791"/>
                </a:lnTo>
                <a:lnTo>
                  <a:pt x="35457" y="37649"/>
                </a:lnTo>
                <a:lnTo>
                  <a:pt x="37268" y="38316"/>
                </a:lnTo>
                <a:lnTo>
                  <a:pt x="40223" y="39269"/>
                </a:lnTo>
                <a:lnTo>
                  <a:pt x="43178" y="40127"/>
                </a:lnTo>
                <a:lnTo>
                  <a:pt x="49182" y="41652"/>
                </a:lnTo>
                <a:lnTo>
                  <a:pt x="49659" y="41747"/>
                </a:lnTo>
                <a:lnTo>
                  <a:pt x="62717" y="44797"/>
                </a:lnTo>
                <a:lnTo>
                  <a:pt x="65290" y="45369"/>
                </a:lnTo>
                <a:lnTo>
                  <a:pt x="68436" y="46132"/>
                </a:lnTo>
                <a:lnTo>
                  <a:pt x="72153" y="46990"/>
                </a:lnTo>
                <a:lnTo>
                  <a:pt x="75870" y="47752"/>
                </a:lnTo>
                <a:lnTo>
                  <a:pt x="78348" y="48229"/>
                </a:lnTo>
                <a:lnTo>
                  <a:pt x="80731" y="48515"/>
                </a:lnTo>
                <a:lnTo>
                  <a:pt x="83019" y="48801"/>
                </a:lnTo>
                <a:lnTo>
                  <a:pt x="86545" y="48801"/>
                </a:lnTo>
                <a:lnTo>
                  <a:pt x="87975" y="48705"/>
                </a:lnTo>
                <a:lnTo>
                  <a:pt x="88928" y="48610"/>
                </a:lnTo>
                <a:lnTo>
                  <a:pt x="91502" y="48324"/>
                </a:lnTo>
                <a:lnTo>
                  <a:pt x="93980" y="47847"/>
                </a:lnTo>
                <a:lnTo>
                  <a:pt x="96458" y="47180"/>
                </a:lnTo>
                <a:lnTo>
                  <a:pt x="98936" y="46322"/>
                </a:lnTo>
                <a:lnTo>
                  <a:pt x="103511" y="44416"/>
                </a:lnTo>
                <a:lnTo>
                  <a:pt x="104464" y="43940"/>
                </a:lnTo>
                <a:lnTo>
                  <a:pt x="105322" y="43463"/>
                </a:lnTo>
                <a:lnTo>
                  <a:pt x="106275" y="42891"/>
                </a:lnTo>
                <a:lnTo>
                  <a:pt x="107133" y="42319"/>
                </a:lnTo>
                <a:lnTo>
                  <a:pt x="108563" y="41175"/>
                </a:lnTo>
                <a:lnTo>
                  <a:pt x="109802" y="40032"/>
                </a:lnTo>
                <a:lnTo>
                  <a:pt x="110850" y="38888"/>
                </a:lnTo>
                <a:lnTo>
                  <a:pt x="111803" y="37744"/>
                </a:lnTo>
                <a:lnTo>
                  <a:pt x="113138" y="36029"/>
                </a:lnTo>
                <a:lnTo>
                  <a:pt x="114377" y="34313"/>
                </a:lnTo>
                <a:lnTo>
                  <a:pt x="115425" y="32597"/>
                </a:lnTo>
                <a:lnTo>
                  <a:pt x="116283" y="30977"/>
                </a:lnTo>
                <a:lnTo>
                  <a:pt x="118189" y="27546"/>
                </a:lnTo>
                <a:lnTo>
                  <a:pt x="120858" y="22494"/>
                </a:lnTo>
                <a:lnTo>
                  <a:pt x="121907" y="20778"/>
                </a:lnTo>
                <a:lnTo>
                  <a:pt x="122955" y="19158"/>
                </a:lnTo>
                <a:lnTo>
                  <a:pt x="124003" y="17633"/>
                </a:lnTo>
                <a:lnTo>
                  <a:pt x="125147" y="16203"/>
                </a:lnTo>
                <a:lnTo>
                  <a:pt x="126291" y="14774"/>
                </a:lnTo>
                <a:lnTo>
                  <a:pt x="127530" y="13439"/>
                </a:lnTo>
                <a:lnTo>
                  <a:pt x="129913" y="11056"/>
                </a:lnTo>
                <a:lnTo>
                  <a:pt x="132010" y="8864"/>
                </a:lnTo>
                <a:lnTo>
                  <a:pt x="133916" y="6767"/>
                </a:lnTo>
                <a:lnTo>
                  <a:pt x="135727" y="4480"/>
                </a:lnTo>
                <a:lnTo>
                  <a:pt x="137443" y="2288"/>
                </a:lnTo>
                <a:lnTo>
                  <a:pt x="139063" y="0"/>
                </a:lnTo>
                <a:lnTo>
                  <a:pt x="137061" y="0"/>
                </a:lnTo>
                <a:lnTo>
                  <a:pt x="136108" y="1239"/>
                </a:lnTo>
                <a:lnTo>
                  <a:pt x="134393" y="3431"/>
                </a:lnTo>
                <a:lnTo>
                  <a:pt x="132677" y="5623"/>
                </a:lnTo>
                <a:lnTo>
                  <a:pt x="130771" y="7720"/>
                </a:lnTo>
                <a:lnTo>
                  <a:pt x="128769" y="9817"/>
                </a:lnTo>
                <a:lnTo>
                  <a:pt x="126291" y="12295"/>
                </a:lnTo>
                <a:lnTo>
                  <a:pt x="125052" y="13725"/>
                </a:lnTo>
                <a:lnTo>
                  <a:pt x="123813" y="15155"/>
                </a:lnTo>
                <a:lnTo>
                  <a:pt x="122669" y="16585"/>
                </a:lnTo>
                <a:lnTo>
                  <a:pt x="121525" y="18205"/>
                </a:lnTo>
                <a:lnTo>
                  <a:pt x="120477" y="19921"/>
                </a:lnTo>
                <a:lnTo>
                  <a:pt x="119428" y="21731"/>
                </a:lnTo>
                <a:lnTo>
                  <a:pt x="116664" y="26688"/>
                </a:lnTo>
                <a:lnTo>
                  <a:pt x="114853" y="30119"/>
                </a:lnTo>
                <a:lnTo>
                  <a:pt x="113900" y="31739"/>
                </a:lnTo>
                <a:lnTo>
                  <a:pt x="112947" y="33360"/>
                </a:lnTo>
                <a:lnTo>
                  <a:pt x="111803" y="35075"/>
                </a:lnTo>
                <a:lnTo>
                  <a:pt x="110469" y="36696"/>
                </a:lnTo>
                <a:lnTo>
                  <a:pt x="109325" y="38030"/>
                </a:lnTo>
                <a:lnTo>
                  <a:pt x="108277" y="39174"/>
                </a:lnTo>
                <a:lnTo>
                  <a:pt x="107133" y="40127"/>
                </a:lnTo>
                <a:lnTo>
                  <a:pt x="106084" y="40985"/>
                </a:lnTo>
                <a:lnTo>
                  <a:pt x="105322" y="41557"/>
                </a:lnTo>
                <a:lnTo>
                  <a:pt x="104559" y="42033"/>
                </a:lnTo>
                <a:lnTo>
                  <a:pt x="103702" y="42415"/>
                </a:lnTo>
                <a:lnTo>
                  <a:pt x="102844" y="42796"/>
                </a:lnTo>
                <a:lnTo>
                  <a:pt x="98269" y="44702"/>
                </a:lnTo>
                <a:lnTo>
                  <a:pt x="95981" y="45560"/>
                </a:lnTo>
                <a:lnTo>
                  <a:pt x="93598" y="46227"/>
                </a:lnTo>
                <a:lnTo>
                  <a:pt x="91311" y="46704"/>
                </a:lnTo>
                <a:lnTo>
                  <a:pt x="88833" y="46990"/>
                </a:lnTo>
                <a:lnTo>
                  <a:pt x="87784" y="46990"/>
                </a:lnTo>
                <a:lnTo>
                  <a:pt x="86450" y="47180"/>
                </a:lnTo>
                <a:lnTo>
                  <a:pt x="83972" y="47180"/>
                </a:lnTo>
                <a:lnTo>
                  <a:pt x="81494" y="46894"/>
                </a:lnTo>
                <a:lnTo>
                  <a:pt x="78920" y="46608"/>
                </a:lnTo>
                <a:lnTo>
                  <a:pt x="76156" y="46132"/>
                </a:lnTo>
                <a:lnTo>
                  <a:pt x="72534" y="45369"/>
                </a:lnTo>
                <a:lnTo>
                  <a:pt x="68817" y="44511"/>
                </a:lnTo>
                <a:lnTo>
                  <a:pt x="65672" y="43749"/>
                </a:lnTo>
                <a:lnTo>
                  <a:pt x="63098" y="43082"/>
                </a:lnTo>
                <a:lnTo>
                  <a:pt x="50040" y="40127"/>
                </a:lnTo>
                <a:lnTo>
                  <a:pt x="49564" y="39936"/>
                </a:lnTo>
                <a:lnTo>
                  <a:pt x="43654" y="38507"/>
                </a:lnTo>
                <a:lnTo>
                  <a:pt x="40699" y="37649"/>
                </a:lnTo>
                <a:lnTo>
                  <a:pt x="37840" y="36696"/>
                </a:lnTo>
                <a:lnTo>
                  <a:pt x="36124" y="36029"/>
                </a:lnTo>
                <a:lnTo>
                  <a:pt x="34504" y="35361"/>
                </a:lnTo>
                <a:lnTo>
                  <a:pt x="32979" y="34503"/>
                </a:lnTo>
                <a:lnTo>
                  <a:pt x="31454" y="33646"/>
                </a:lnTo>
                <a:lnTo>
                  <a:pt x="30024" y="32597"/>
                </a:lnTo>
                <a:lnTo>
                  <a:pt x="28785" y="31549"/>
                </a:lnTo>
                <a:lnTo>
                  <a:pt x="27546" y="30405"/>
                </a:lnTo>
                <a:lnTo>
                  <a:pt x="26307" y="29166"/>
                </a:lnTo>
                <a:lnTo>
                  <a:pt x="24591" y="27069"/>
                </a:lnTo>
                <a:lnTo>
                  <a:pt x="22876" y="24782"/>
                </a:lnTo>
                <a:lnTo>
                  <a:pt x="16776" y="16013"/>
                </a:lnTo>
                <a:lnTo>
                  <a:pt x="14869" y="13439"/>
                </a:lnTo>
                <a:lnTo>
                  <a:pt x="12868" y="11056"/>
                </a:lnTo>
                <a:lnTo>
                  <a:pt x="10580" y="8674"/>
                </a:lnTo>
                <a:lnTo>
                  <a:pt x="8197" y="6386"/>
                </a:lnTo>
                <a:lnTo>
                  <a:pt x="6291" y="4575"/>
                </a:lnTo>
                <a:lnTo>
                  <a:pt x="4480" y="2573"/>
                </a:lnTo>
                <a:lnTo>
                  <a:pt x="3527" y="1620"/>
                </a:lnTo>
                <a:lnTo>
                  <a:pt x="2097"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9"/>
          <p:cNvSpPr/>
          <p:nvPr/>
        </p:nvSpPr>
        <p:spPr>
          <a:xfrm rot="1137859">
            <a:off x="5940524" y="-912004"/>
            <a:ext cx="1775281" cy="1154770"/>
          </a:xfrm>
          <a:custGeom>
            <a:avLst/>
            <a:gdLst/>
            <a:ahLst/>
            <a:cxnLst/>
            <a:rect l="l" t="t" r="r" b="b"/>
            <a:pathLst>
              <a:path w="55474" h="42797" extrusionOk="0">
                <a:moveTo>
                  <a:pt x="3241" y="1"/>
                </a:moveTo>
                <a:lnTo>
                  <a:pt x="2669" y="286"/>
                </a:lnTo>
                <a:lnTo>
                  <a:pt x="2002" y="668"/>
                </a:lnTo>
                <a:lnTo>
                  <a:pt x="763" y="1430"/>
                </a:lnTo>
                <a:lnTo>
                  <a:pt x="382" y="1716"/>
                </a:lnTo>
                <a:lnTo>
                  <a:pt x="191" y="2002"/>
                </a:lnTo>
                <a:lnTo>
                  <a:pt x="1" y="2288"/>
                </a:lnTo>
                <a:lnTo>
                  <a:pt x="1" y="2574"/>
                </a:lnTo>
                <a:lnTo>
                  <a:pt x="1" y="2860"/>
                </a:lnTo>
                <a:lnTo>
                  <a:pt x="96" y="3146"/>
                </a:lnTo>
                <a:lnTo>
                  <a:pt x="287" y="3527"/>
                </a:lnTo>
                <a:lnTo>
                  <a:pt x="573" y="3813"/>
                </a:lnTo>
                <a:lnTo>
                  <a:pt x="1144" y="4290"/>
                </a:lnTo>
                <a:lnTo>
                  <a:pt x="2193" y="5052"/>
                </a:lnTo>
                <a:lnTo>
                  <a:pt x="3337" y="5910"/>
                </a:lnTo>
                <a:lnTo>
                  <a:pt x="5720" y="7626"/>
                </a:lnTo>
                <a:lnTo>
                  <a:pt x="9818" y="10676"/>
                </a:lnTo>
                <a:lnTo>
                  <a:pt x="16204" y="15537"/>
                </a:lnTo>
                <a:lnTo>
                  <a:pt x="30120" y="26307"/>
                </a:lnTo>
                <a:lnTo>
                  <a:pt x="50803" y="41843"/>
                </a:lnTo>
                <a:lnTo>
                  <a:pt x="51375" y="42224"/>
                </a:lnTo>
                <a:lnTo>
                  <a:pt x="51947" y="42606"/>
                </a:lnTo>
                <a:lnTo>
                  <a:pt x="52614" y="42796"/>
                </a:lnTo>
                <a:lnTo>
                  <a:pt x="53281" y="42796"/>
                </a:lnTo>
                <a:lnTo>
                  <a:pt x="53948" y="42606"/>
                </a:lnTo>
                <a:lnTo>
                  <a:pt x="54425" y="42129"/>
                </a:lnTo>
                <a:lnTo>
                  <a:pt x="54901" y="41653"/>
                </a:lnTo>
                <a:lnTo>
                  <a:pt x="55187" y="41176"/>
                </a:lnTo>
                <a:lnTo>
                  <a:pt x="55378" y="40699"/>
                </a:lnTo>
                <a:lnTo>
                  <a:pt x="55473" y="40318"/>
                </a:lnTo>
                <a:lnTo>
                  <a:pt x="55378" y="40032"/>
                </a:lnTo>
                <a:lnTo>
                  <a:pt x="54997" y="39651"/>
                </a:lnTo>
                <a:lnTo>
                  <a:pt x="53948" y="38507"/>
                </a:lnTo>
                <a:lnTo>
                  <a:pt x="52804" y="37459"/>
                </a:lnTo>
                <a:lnTo>
                  <a:pt x="50517" y="35648"/>
                </a:lnTo>
                <a:lnTo>
                  <a:pt x="46418" y="32312"/>
                </a:lnTo>
                <a:lnTo>
                  <a:pt x="34885" y="23352"/>
                </a:lnTo>
                <a:lnTo>
                  <a:pt x="23257" y="14393"/>
                </a:lnTo>
                <a:lnTo>
                  <a:pt x="16776" y="9437"/>
                </a:lnTo>
                <a:lnTo>
                  <a:pt x="4766" y="382"/>
                </a:lnTo>
                <a:lnTo>
                  <a:pt x="4480" y="191"/>
                </a:lnTo>
                <a:lnTo>
                  <a:pt x="4099"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9"/>
          <p:cNvSpPr/>
          <p:nvPr/>
        </p:nvSpPr>
        <p:spPr>
          <a:xfrm>
            <a:off x="188214" y="31657"/>
            <a:ext cx="225728" cy="198052"/>
          </a:xfrm>
          <a:custGeom>
            <a:avLst/>
            <a:gdLst/>
            <a:ahLst/>
            <a:cxnLst/>
            <a:rect l="l" t="t" r="r" b="b"/>
            <a:pathLst>
              <a:path w="7054" h="7340" extrusionOk="0">
                <a:moveTo>
                  <a:pt x="2765" y="1"/>
                </a:moveTo>
                <a:lnTo>
                  <a:pt x="2479" y="96"/>
                </a:lnTo>
                <a:lnTo>
                  <a:pt x="2193" y="287"/>
                </a:lnTo>
                <a:lnTo>
                  <a:pt x="1811" y="668"/>
                </a:lnTo>
                <a:lnTo>
                  <a:pt x="1525" y="954"/>
                </a:lnTo>
                <a:lnTo>
                  <a:pt x="1144" y="1145"/>
                </a:lnTo>
                <a:lnTo>
                  <a:pt x="954" y="1335"/>
                </a:lnTo>
                <a:lnTo>
                  <a:pt x="668" y="1621"/>
                </a:lnTo>
                <a:lnTo>
                  <a:pt x="477" y="2098"/>
                </a:lnTo>
                <a:lnTo>
                  <a:pt x="286" y="2670"/>
                </a:lnTo>
                <a:lnTo>
                  <a:pt x="191" y="3432"/>
                </a:lnTo>
                <a:lnTo>
                  <a:pt x="96" y="3909"/>
                </a:lnTo>
                <a:lnTo>
                  <a:pt x="0" y="4385"/>
                </a:lnTo>
                <a:lnTo>
                  <a:pt x="0" y="4671"/>
                </a:lnTo>
                <a:lnTo>
                  <a:pt x="96" y="4957"/>
                </a:lnTo>
                <a:lnTo>
                  <a:pt x="286" y="5338"/>
                </a:lnTo>
                <a:lnTo>
                  <a:pt x="477" y="5529"/>
                </a:lnTo>
                <a:lnTo>
                  <a:pt x="954" y="5910"/>
                </a:lnTo>
                <a:lnTo>
                  <a:pt x="1335" y="6101"/>
                </a:lnTo>
                <a:lnTo>
                  <a:pt x="1907" y="6482"/>
                </a:lnTo>
                <a:lnTo>
                  <a:pt x="2002" y="6577"/>
                </a:lnTo>
                <a:lnTo>
                  <a:pt x="2288" y="6768"/>
                </a:lnTo>
                <a:lnTo>
                  <a:pt x="2860" y="7149"/>
                </a:lnTo>
                <a:lnTo>
                  <a:pt x="3241" y="7245"/>
                </a:lnTo>
                <a:lnTo>
                  <a:pt x="4004" y="7340"/>
                </a:lnTo>
                <a:lnTo>
                  <a:pt x="4385" y="7245"/>
                </a:lnTo>
                <a:lnTo>
                  <a:pt x="4766" y="7054"/>
                </a:lnTo>
                <a:lnTo>
                  <a:pt x="5624" y="6768"/>
                </a:lnTo>
                <a:lnTo>
                  <a:pt x="6005" y="6577"/>
                </a:lnTo>
                <a:lnTo>
                  <a:pt x="6386" y="6387"/>
                </a:lnTo>
                <a:lnTo>
                  <a:pt x="6577" y="6101"/>
                </a:lnTo>
                <a:lnTo>
                  <a:pt x="6768" y="5910"/>
                </a:lnTo>
                <a:lnTo>
                  <a:pt x="6863" y="5624"/>
                </a:lnTo>
                <a:lnTo>
                  <a:pt x="6958" y="5148"/>
                </a:lnTo>
                <a:lnTo>
                  <a:pt x="6958" y="4671"/>
                </a:lnTo>
                <a:lnTo>
                  <a:pt x="7054" y="4481"/>
                </a:lnTo>
                <a:lnTo>
                  <a:pt x="7054" y="4099"/>
                </a:lnTo>
                <a:lnTo>
                  <a:pt x="6958" y="3909"/>
                </a:lnTo>
                <a:lnTo>
                  <a:pt x="6958" y="3718"/>
                </a:lnTo>
                <a:lnTo>
                  <a:pt x="6863" y="3337"/>
                </a:lnTo>
                <a:lnTo>
                  <a:pt x="6672" y="2670"/>
                </a:lnTo>
                <a:lnTo>
                  <a:pt x="6386" y="2384"/>
                </a:lnTo>
                <a:lnTo>
                  <a:pt x="6291" y="2193"/>
                </a:lnTo>
                <a:lnTo>
                  <a:pt x="6100" y="2002"/>
                </a:lnTo>
                <a:lnTo>
                  <a:pt x="6005" y="1907"/>
                </a:lnTo>
                <a:lnTo>
                  <a:pt x="5624" y="1335"/>
                </a:lnTo>
                <a:lnTo>
                  <a:pt x="5338" y="954"/>
                </a:lnTo>
                <a:lnTo>
                  <a:pt x="5052" y="763"/>
                </a:lnTo>
                <a:lnTo>
                  <a:pt x="4480" y="477"/>
                </a:lnTo>
                <a:lnTo>
                  <a:pt x="3813" y="287"/>
                </a:lnTo>
                <a:lnTo>
                  <a:pt x="3146" y="96"/>
                </a:lnTo>
                <a:lnTo>
                  <a:pt x="2765" y="1"/>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9"/>
          <p:cNvSpPr/>
          <p:nvPr/>
        </p:nvSpPr>
        <p:spPr>
          <a:xfrm>
            <a:off x="8454676" y="4709651"/>
            <a:ext cx="575751" cy="411520"/>
          </a:xfrm>
          <a:custGeom>
            <a:avLst/>
            <a:gdLst/>
            <a:ahLst/>
            <a:cxnLst/>
            <a:rect l="l" t="t" r="r" b="b"/>
            <a:pathLst>
              <a:path w="19731" h="16681" extrusionOk="0">
                <a:moveTo>
                  <a:pt x="1906" y="0"/>
                </a:moveTo>
                <a:lnTo>
                  <a:pt x="1430" y="96"/>
                </a:lnTo>
                <a:lnTo>
                  <a:pt x="1049" y="286"/>
                </a:lnTo>
                <a:lnTo>
                  <a:pt x="667" y="572"/>
                </a:lnTo>
                <a:lnTo>
                  <a:pt x="381" y="953"/>
                </a:lnTo>
                <a:lnTo>
                  <a:pt x="191" y="1335"/>
                </a:lnTo>
                <a:lnTo>
                  <a:pt x="95" y="1811"/>
                </a:lnTo>
                <a:lnTo>
                  <a:pt x="0" y="2288"/>
                </a:lnTo>
                <a:lnTo>
                  <a:pt x="0" y="3050"/>
                </a:lnTo>
                <a:lnTo>
                  <a:pt x="95" y="3813"/>
                </a:lnTo>
                <a:lnTo>
                  <a:pt x="1335" y="8102"/>
                </a:lnTo>
                <a:lnTo>
                  <a:pt x="2764" y="12391"/>
                </a:lnTo>
                <a:lnTo>
                  <a:pt x="3050" y="13153"/>
                </a:lnTo>
                <a:lnTo>
                  <a:pt x="3622" y="13821"/>
                </a:lnTo>
                <a:lnTo>
                  <a:pt x="4289" y="14297"/>
                </a:lnTo>
                <a:lnTo>
                  <a:pt x="5052" y="14583"/>
                </a:lnTo>
                <a:lnTo>
                  <a:pt x="10389" y="16394"/>
                </a:lnTo>
                <a:lnTo>
                  <a:pt x="11342" y="16585"/>
                </a:lnTo>
                <a:lnTo>
                  <a:pt x="11914" y="16680"/>
                </a:lnTo>
                <a:lnTo>
                  <a:pt x="12391" y="16585"/>
                </a:lnTo>
                <a:lnTo>
                  <a:pt x="12867" y="16489"/>
                </a:lnTo>
                <a:lnTo>
                  <a:pt x="13344" y="16394"/>
                </a:lnTo>
                <a:lnTo>
                  <a:pt x="13821" y="16108"/>
                </a:lnTo>
                <a:lnTo>
                  <a:pt x="14297" y="15822"/>
                </a:lnTo>
                <a:lnTo>
                  <a:pt x="15536" y="14774"/>
                </a:lnTo>
                <a:lnTo>
                  <a:pt x="16775" y="13630"/>
                </a:lnTo>
                <a:lnTo>
                  <a:pt x="17728" y="12486"/>
                </a:lnTo>
                <a:lnTo>
                  <a:pt x="18586" y="11247"/>
                </a:lnTo>
                <a:lnTo>
                  <a:pt x="19063" y="10485"/>
                </a:lnTo>
                <a:lnTo>
                  <a:pt x="19349" y="9627"/>
                </a:lnTo>
                <a:lnTo>
                  <a:pt x="19539" y="8864"/>
                </a:lnTo>
                <a:lnTo>
                  <a:pt x="19730" y="8102"/>
                </a:lnTo>
                <a:lnTo>
                  <a:pt x="19730" y="7435"/>
                </a:lnTo>
                <a:lnTo>
                  <a:pt x="19730" y="6672"/>
                </a:lnTo>
                <a:lnTo>
                  <a:pt x="19539" y="6100"/>
                </a:lnTo>
                <a:lnTo>
                  <a:pt x="19349" y="5433"/>
                </a:lnTo>
                <a:lnTo>
                  <a:pt x="19063" y="4861"/>
                </a:lnTo>
                <a:lnTo>
                  <a:pt x="18682" y="4385"/>
                </a:lnTo>
                <a:lnTo>
                  <a:pt x="18205" y="3813"/>
                </a:lnTo>
                <a:lnTo>
                  <a:pt x="17728" y="3432"/>
                </a:lnTo>
                <a:lnTo>
                  <a:pt x="17061" y="3050"/>
                </a:lnTo>
                <a:lnTo>
                  <a:pt x="16394" y="2669"/>
                </a:lnTo>
                <a:lnTo>
                  <a:pt x="15632" y="2383"/>
                </a:lnTo>
                <a:lnTo>
                  <a:pt x="14869" y="2192"/>
                </a:lnTo>
                <a:lnTo>
                  <a:pt x="14488" y="2097"/>
                </a:lnTo>
                <a:lnTo>
                  <a:pt x="10294" y="1239"/>
                </a:lnTo>
                <a:lnTo>
                  <a:pt x="6100" y="381"/>
                </a:lnTo>
                <a:lnTo>
                  <a:pt x="4194" y="96"/>
                </a:lnTo>
                <a:lnTo>
                  <a:pt x="3336"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9"/>
          <p:cNvSpPr/>
          <p:nvPr/>
        </p:nvSpPr>
        <p:spPr>
          <a:xfrm>
            <a:off x="776969" y="197709"/>
            <a:ext cx="295904" cy="257197"/>
          </a:xfrm>
          <a:custGeom>
            <a:avLst/>
            <a:gdLst/>
            <a:ahLst/>
            <a:cxnLst/>
            <a:rect l="l" t="t" r="r" b="b"/>
            <a:pathLst>
              <a:path w="9247" h="9532" extrusionOk="0">
                <a:moveTo>
                  <a:pt x="7435" y="0"/>
                </a:moveTo>
                <a:lnTo>
                  <a:pt x="7054" y="191"/>
                </a:lnTo>
                <a:lnTo>
                  <a:pt x="6578" y="667"/>
                </a:lnTo>
                <a:lnTo>
                  <a:pt x="6101" y="1144"/>
                </a:lnTo>
                <a:lnTo>
                  <a:pt x="4195" y="3527"/>
                </a:lnTo>
                <a:lnTo>
                  <a:pt x="3432" y="4480"/>
                </a:lnTo>
                <a:lnTo>
                  <a:pt x="2670" y="5433"/>
                </a:lnTo>
                <a:lnTo>
                  <a:pt x="1812" y="6291"/>
                </a:lnTo>
                <a:lnTo>
                  <a:pt x="859" y="7053"/>
                </a:lnTo>
                <a:lnTo>
                  <a:pt x="573" y="7435"/>
                </a:lnTo>
                <a:lnTo>
                  <a:pt x="192" y="7721"/>
                </a:lnTo>
                <a:lnTo>
                  <a:pt x="1" y="8102"/>
                </a:lnTo>
                <a:lnTo>
                  <a:pt x="1" y="8388"/>
                </a:lnTo>
                <a:lnTo>
                  <a:pt x="96" y="8578"/>
                </a:lnTo>
                <a:lnTo>
                  <a:pt x="382" y="9055"/>
                </a:lnTo>
                <a:lnTo>
                  <a:pt x="573" y="9341"/>
                </a:lnTo>
                <a:lnTo>
                  <a:pt x="859" y="9532"/>
                </a:lnTo>
                <a:lnTo>
                  <a:pt x="1145" y="9532"/>
                </a:lnTo>
                <a:lnTo>
                  <a:pt x="1526" y="9341"/>
                </a:lnTo>
                <a:lnTo>
                  <a:pt x="2670" y="8674"/>
                </a:lnTo>
                <a:lnTo>
                  <a:pt x="3814" y="7816"/>
                </a:lnTo>
                <a:lnTo>
                  <a:pt x="5529" y="6482"/>
                </a:lnTo>
                <a:lnTo>
                  <a:pt x="7245" y="5052"/>
                </a:lnTo>
                <a:lnTo>
                  <a:pt x="8579" y="3908"/>
                </a:lnTo>
                <a:lnTo>
                  <a:pt x="8960" y="3622"/>
                </a:lnTo>
                <a:lnTo>
                  <a:pt x="9151" y="3432"/>
                </a:lnTo>
                <a:lnTo>
                  <a:pt x="9246" y="3241"/>
                </a:lnTo>
                <a:lnTo>
                  <a:pt x="9246" y="2955"/>
                </a:lnTo>
                <a:lnTo>
                  <a:pt x="9246" y="2669"/>
                </a:lnTo>
                <a:lnTo>
                  <a:pt x="8579" y="858"/>
                </a:lnTo>
                <a:lnTo>
                  <a:pt x="8293" y="382"/>
                </a:lnTo>
                <a:lnTo>
                  <a:pt x="8007" y="96"/>
                </a:lnTo>
                <a:lnTo>
                  <a:pt x="77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6"/>
        <p:cNvGrpSpPr/>
        <p:nvPr/>
      </p:nvGrpSpPr>
      <p:grpSpPr>
        <a:xfrm>
          <a:off x="0" y="0"/>
          <a:ext cx="0" cy="0"/>
          <a:chOff x="0" y="0"/>
          <a:chExt cx="0" cy="0"/>
        </a:xfrm>
      </p:grpSpPr>
      <p:sp>
        <p:nvSpPr>
          <p:cNvPr id="417" name="Google Shape;417;p10"/>
          <p:cNvSpPr txBox="1">
            <a:spLocks noGrp="1"/>
          </p:cNvSpPr>
          <p:nvPr>
            <p:ph type="body" idx="1"/>
          </p:nvPr>
        </p:nvSpPr>
        <p:spPr>
          <a:xfrm>
            <a:off x="5455223" y="1219200"/>
            <a:ext cx="2228100" cy="24048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2500"/>
              <a:buFont typeface="Lexend Exa"/>
              <a:buNone/>
              <a:defRPr sz="2500" b="1" i="0">
                <a:latin typeface="Montserrat" panose="02000505000000020004" pitchFamily="2" charset="0"/>
                <a:ea typeface="Montserrat" panose="02000505000000020004" pitchFamily="2" charset="0"/>
                <a:cs typeface="Montserrat" panose="02000505000000020004" pitchFamily="2" charset="0"/>
                <a:sym typeface="思源黑体 CN Regular" panose="020B0500000000000000" charset="-122"/>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66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500"/>
              <a:buFont typeface="Lexend Exa"/>
              <a:buNone/>
              <a:defRPr sz="2500" b="1">
                <a:solidFill>
                  <a:schemeClr val="dk1"/>
                </a:solidFill>
                <a:latin typeface="Lexend Exa"/>
                <a:ea typeface="Lexend Exa"/>
                <a:cs typeface="Lexend Exa"/>
                <a:sym typeface="Lexend Exa"/>
              </a:defRPr>
            </a:lvl1pPr>
            <a:lvl2pPr lvl="1">
              <a:spcBef>
                <a:spcPts val="0"/>
              </a:spcBef>
              <a:spcAft>
                <a:spcPts val="0"/>
              </a:spcAft>
              <a:buClr>
                <a:schemeClr val="dk1"/>
              </a:buClr>
              <a:buSzPts val="2500"/>
              <a:buFont typeface="Lexend Exa"/>
              <a:buNone/>
              <a:defRPr sz="2500" b="1">
                <a:solidFill>
                  <a:schemeClr val="dk1"/>
                </a:solidFill>
                <a:latin typeface="Lexend Exa"/>
                <a:ea typeface="Lexend Exa"/>
                <a:cs typeface="Lexend Exa"/>
                <a:sym typeface="Lexend Exa"/>
              </a:defRPr>
            </a:lvl2pPr>
            <a:lvl3pPr lvl="2">
              <a:spcBef>
                <a:spcPts val="0"/>
              </a:spcBef>
              <a:spcAft>
                <a:spcPts val="0"/>
              </a:spcAft>
              <a:buClr>
                <a:schemeClr val="dk1"/>
              </a:buClr>
              <a:buSzPts val="2500"/>
              <a:buFont typeface="Lexend Exa"/>
              <a:buNone/>
              <a:defRPr sz="2500" b="1">
                <a:solidFill>
                  <a:schemeClr val="dk1"/>
                </a:solidFill>
                <a:latin typeface="Lexend Exa"/>
                <a:ea typeface="Lexend Exa"/>
                <a:cs typeface="Lexend Exa"/>
                <a:sym typeface="Lexend Exa"/>
              </a:defRPr>
            </a:lvl3pPr>
            <a:lvl4pPr lvl="3">
              <a:spcBef>
                <a:spcPts val="0"/>
              </a:spcBef>
              <a:spcAft>
                <a:spcPts val="0"/>
              </a:spcAft>
              <a:buClr>
                <a:schemeClr val="dk1"/>
              </a:buClr>
              <a:buSzPts val="2500"/>
              <a:buFont typeface="Lexend Exa"/>
              <a:buNone/>
              <a:defRPr sz="2500" b="1">
                <a:solidFill>
                  <a:schemeClr val="dk1"/>
                </a:solidFill>
                <a:latin typeface="Lexend Exa"/>
                <a:ea typeface="Lexend Exa"/>
                <a:cs typeface="Lexend Exa"/>
                <a:sym typeface="Lexend Exa"/>
              </a:defRPr>
            </a:lvl4pPr>
            <a:lvl5pPr lvl="4">
              <a:spcBef>
                <a:spcPts val="0"/>
              </a:spcBef>
              <a:spcAft>
                <a:spcPts val="0"/>
              </a:spcAft>
              <a:buClr>
                <a:schemeClr val="dk1"/>
              </a:buClr>
              <a:buSzPts val="2500"/>
              <a:buFont typeface="Lexend Exa"/>
              <a:buNone/>
              <a:defRPr sz="2500" b="1">
                <a:solidFill>
                  <a:schemeClr val="dk1"/>
                </a:solidFill>
                <a:latin typeface="Lexend Exa"/>
                <a:ea typeface="Lexend Exa"/>
                <a:cs typeface="Lexend Exa"/>
                <a:sym typeface="Lexend Exa"/>
              </a:defRPr>
            </a:lvl5pPr>
            <a:lvl6pPr lvl="5">
              <a:spcBef>
                <a:spcPts val="0"/>
              </a:spcBef>
              <a:spcAft>
                <a:spcPts val="0"/>
              </a:spcAft>
              <a:buClr>
                <a:schemeClr val="dk1"/>
              </a:buClr>
              <a:buSzPts val="2500"/>
              <a:buFont typeface="Lexend Exa"/>
              <a:buNone/>
              <a:defRPr sz="2500" b="1">
                <a:solidFill>
                  <a:schemeClr val="dk1"/>
                </a:solidFill>
                <a:latin typeface="Lexend Exa"/>
                <a:ea typeface="Lexend Exa"/>
                <a:cs typeface="Lexend Exa"/>
                <a:sym typeface="Lexend Exa"/>
              </a:defRPr>
            </a:lvl6pPr>
            <a:lvl7pPr lvl="6">
              <a:spcBef>
                <a:spcPts val="0"/>
              </a:spcBef>
              <a:spcAft>
                <a:spcPts val="0"/>
              </a:spcAft>
              <a:buClr>
                <a:schemeClr val="dk1"/>
              </a:buClr>
              <a:buSzPts val="2500"/>
              <a:buFont typeface="Lexend Exa"/>
              <a:buNone/>
              <a:defRPr sz="2500" b="1">
                <a:solidFill>
                  <a:schemeClr val="dk1"/>
                </a:solidFill>
                <a:latin typeface="Lexend Exa"/>
                <a:ea typeface="Lexend Exa"/>
                <a:cs typeface="Lexend Exa"/>
                <a:sym typeface="Lexend Exa"/>
              </a:defRPr>
            </a:lvl7pPr>
            <a:lvl8pPr lvl="7">
              <a:spcBef>
                <a:spcPts val="0"/>
              </a:spcBef>
              <a:spcAft>
                <a:spcPts val="0"/>
              </a:spcAft>
              <a:buClr>
                <a:schemeClr val="dk1"/>
              </a:buClr>
              <a:buSzPts val="2500"/>
              <a:buFont typeface="Lexend Exa"/>
              <a:buNone/>
              <a:defRPr sz="2500" b="1">
                <a:solidFill>
                  <a:schemeClr val="dk1"/>
                </a:solidFill>
                <a:latin typeface="Lexend Exa"/>
                <a:ea typeface="Lexend Exa"/>
                <a:cs typeface="Lexend Exa"/>
                <a:sym typeface="Lexend Exa"/>
              </a:defRPr>
            </a:lvl8pPr>
            <a:lvl9pPr lvl="8">
              <a:spcBef>
                <a:spcPts val="0"/>
              </a:spcBef>
              <a:spcAft>
                <a:spcPts val="0"/>
              </a:spcAft>
              <a:buClr>
                <a:schemeClr val="dk1"/>
              </a:buClr>
              <a:buSzPts val="2500"/>
              <a:buFont typeface="Lexend Exa"/>
              <a:buNone/>
              <a:defRPr sz="2500" b="1">
                <a:solidFill>
                  <a:schemeClr val="dk1"/>
                </a:solidFill>
                <a:latin typeface="Lexend Exa"/>
                <a:ea typeface="Lexend Exa"/>
                <a:cs typeface="Lexend Exa"/>
                <a:sym typeface="Lexend Exa"/>
              </a:defRPr>
            </a:lvl9pPr>
          </a:lstStyle>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chemeClr val="dk1"/>
              </a:buClr>
              <a:buSzPts val="1400"/>
              <a:buFont typeface="Roboto" panose="02000000000000000000"/>
              <a:buChar char="■"/>
              <a:defRPr>
                <a:solidFill>
                  <a:schemeClr val="dk1"/>
                </a:solidFill>
                <a:latin typeface="Roboto" panose="02000000000000000000"/>
                <a:ea typeface="Roboto" panose="02000000000000000000"/>
                <a:cs typeface="Roboto" panose="02000000000000000000"/>
                <a:sym typeface="Roboto" panose="020000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1" i="0" u="none" strike="noStrike" cap="none">
          <a:solidFill>
            <a:srgbClr val="000000"/>
          </a:solidFill>
          <a:latin typeface="思源黑体 CN Regular" panose="020B0500000000000000" charset="-122"/>
          <a:ea typeface="思源黑体 CN Regular" panose="020B0500000000000000" charset="-122"/>
          <a:cs typeface="思源黑体 CN Regular" panose="020B0500000000000000" charset="-122"/>
          <a:sym typeface="思源黑体 CN Regular" panose="020B0500000000000000" charset="-122"/>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07"/>
        <p:cNvGrpSpPr/>
        <p:nvPr/>
      </p:nvGrpSpPr>
      <p:grpSpPr>
        <a:xfrm>
          <a:off x="0" y="0"/>
          <a:ext cx="0" cy="0"/>
          <a:chOff x="0" y="0"/>
          <a:chExt cx="0" cy="0"/>
        </a:xfrm>
      </p:grpSpPr>
      <p:sp>
        <p:nvSpPr>
          <p:cNvPr id="1408" name="Google Shape;1408;p32"/>
          <p:cNvSpPr txBox="1">
            <a:spLocks noGrp="1"/>
          </p:cNvSpPr>
          <p:nvPr>
            <p:ph type="subTitle" idx="1"/>
          </p:nvPr>
        </p:nvSpPr>
        <p:spPr>
          <a:xfrm>
            <a:off x="1069848" y="3374136"/>
            <a:ext cx="70044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800"/>
              <a:t>Data Structure Course</a:t>
            </a:r>
            <a:endParaRPr lang="en-US" altLang="zh-CN" sz="1800"/>
          </a:p>
        </p:txBody>
      </p:sp>
      <p:sp>
        <p:nvSpPr>
          <p:cNvPr id="1409" name="Google Shape;1409;p32"/>
          <p:cNvSpPr txBox="1">
            <a:spLocks noGrp="1"/>
          </p:cNvSpPr>
          <p:nvPr>
            <p:ph type="ctrTitle"/>
          </p:nvPr>
        </p:nvSpPr>
        <p:spPr>
          <a:xfrm>
            <a:off x="1417320" y="1271016"/>
            <a:ext cx="6309300" cy="20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a:t>Travel information advisor</a:t>
            </a:r>
            <a:endParaRPr lang="en-US" altLang="zh-CN"/>
          </a:p>
        </p:txBody>
      </p:sp>
      <p:sp>
        <p:nvSpPr>
          <p:cNvPr id="2" name="文本框 1"/>
          <p:cNvSpPr txBox="1"/>
          <p:nvPr/>
        </p:nvSpPr>
        <p:spPr>
          <a:xfrm>
            <a:off x="6072505" y="5603875"/>
            <a:ext cx="3048000" cy="306705"/>
          </a:xfrm>
          <a:prstGeom prst="rect">
            <a:avLst/>
          </a:prstGeom>
          <a:noFill/>
        </p:spPr>
        <p:txBody>
          <a:bodyPr wrap="square" rtlCol="0">
            <a:spAutoFit/>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689735" y="43739"/>
            <a:ext cx="3502200" cy="7590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Dijkstra</a:t>
            </a:r>
            <a:endParaRPr lang="en-US" altLang="zh-CN"/>
          </a:p>
        </p:txBody>
      </p:sp>
      <p:pic>
        <p:nvPicPr>
          <p:cNvPr id="6" name="图片 4"/>
          <p:cNvPicPr>
            <a:picLocks noChangeAspect="1"/>
          </p:cNvPicPr>
          <p:nvPr/>
        </p:nvPicPr>
        <p:blipFill>
          <a:blip r:embed="rId1"/>
          <a:stretch>
            <a:fillRect/>
          </a:stretch>
        </p:blipFill>
        <p:spPr>
          <a:xfrm>
            <a:off x="766445" y="1398270"/>
            <a:ext cx="7610475" cy="23463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419860" y="43739"/>
            <a:ext cx="3502200" cy="7590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ROUTE(crawler)</a:t>
            </a:r>
            <a:endParaRPr lang="en-US" altLang="zh-CN"/>
          </a:p>
        </p:txBody>
      </p:sp>
      <p:pic>
        <p:nvPicPr>
          <p:cNvPr id="7" name="图片 5"/>
          <p:cNvPicPr>
            <a:picLocks noChangeAspect="1"/>
          </p:cNvPicPr>
          <p:nvPr/>
        </p:nvPicPr>
        <p:blipFill>
          <a:blip r:embed="rId1"/>
          <a:stretch>
            <a:fillRect/>
          </a:stretch>
        </p:blipFill>
        <p:spPr>
          <a:xfrm>
            <a:off x="1158240" y="898525"/>
            <a:ext cx="7409180" cy="351409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419860" y="43739"/>
            <a:ext cx="3502200" cy="7590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ROUTE(crawler)</a:t>
            </a:r>
            <a:endParaRPr lang="en-US" altLang="zh-CN"/>
          </a:p>
        </p:txBody>
      </p:sp>
      <p:pic>
        <p:nvPicPr>
          <p:cNvPr id="14" name="图片 12"/>
          <p:cNvPicPr>
            <a:picLocks noChangeAspect="1"/>
          </p:cNvPicPr>
          <p:nvPr/>
        </p:nvPicPr>
        <p:blipFill>
          <a:blip r:embed="rId1"/>
          <a:stretch>
            <a:fillRect/>
          </a:stretch>
        </p:blipFill>
        <p:spPr>
          <a:xfrm>
            <a:off x="0" y="1021080"/>
            <a:ext cx="4909185" cy="3481705"/>
          </a:xfrm>
          <a:prstGeom prst="rect">
            <a:avLst/>
          </a:prstGeom>
          <a:noFill/>
          <a:ln>
            <a:noFill/>
          </a:ln>
        </p:spPr>
      </p:pic>
      <p:pic>
        <p:nvPicPr>
          <p:cNvPr id="17" name="图片 15"/>
          <p:cNvPicPr>
            <a:picLocks noChangeAspect="1"/>
          </p:cNvPicPr>
          <p:nvPr/>
        </p:nvPicPr>
        <p:blipFill>
          <a:blip r:embed="rId2"/>
          <a:stretch>
            <a:fillRect/>
          </a:stretch>
        </p:blipFill>
        <p:spPr>
          <a:xfrm>
            <a:off x="4682490" y="1021080"/>
            <a:ext cx="6933565" cy="342138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419860" y="43739"/>
            <a:ext cx="3502200" cy="7590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ROUTE(crawler)</a:t>
            </a:r>
            <a:endParaRPr lang="en-US" altLang="zh-CN"/>
          </a:p>
        </p:txBody>
      </p:sp>
      <p:pic>
        <p:nvPicPr>
          <p:cNvPr id="8" name="图片 6"/>
          <p:cNvPicPr>
            <a:picLocks noChangeAspect="1"/>
          </p:cNvPicPr>
          <p:nvPr/>
        </p:nvPicPr>
        <p:blipFill>
          <a:blip r:embed="rId1"/>
          <a:stretch>
            <a:fillRect/>
          </a:stretch>
        </p:blipFill>
        <p:spPr>
          <a:xfrm>
            <a:off x="953770" y="1080135"/>
            <a:ext cx="7606665" cy="363664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419860" y="43739"/>
            <a:ext cx="3502200" cy="7590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ROUTE(crawler)</a:t>
            </a:r>
            <a:endParaRPr lang="en-US" altLang="zh-CN"/>
          </a:p>
        </p:txBody>
      </p:sp>
      <p:pic>
        <p:nvPicPr>
          <p:cNvPr id="12" name="图片 10"/>
          <p:cNvPicPr>
            <a:picLocks noChangeAspect="1"/>
          </p:cNvPicPr>
          <p:nvPr/>
        </p:nvPicPr>
        <p:blipFill>
          <a:blip r:embed="rId1"/>
          <a:stretch>
            <a:fillRect/>
          </a:stretch>
        </p:blipFill>
        <p:spPr>
          <a:xfrm>
            <a:off x="868045" y="1235075"/>
            <a:ext cx="7546975" cy="345186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419860" y="43739"/>
            <a:ext cx="3502200" cy="7590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ROUTE(crawler)</a:t>
            </a:r>
            <a:endParaRPr lang="en-US" altLang="zh-CN"/>
          </a:p>
        </p:txBody>
      </p:sp>
      <p:pic>
        <p:nvPicPr>
          <p:cNvPr id="10" name="图片 8"/>
          <p:cNvPicPr>
            <a:picLocks noChangeAspect="1"/>
          </p:cNvPicPr>
          <p:nvPr/>
        </p:nvPicPr>
        <p:blipFill>
          <a:blip r:embed="rId1"/>
          <a:stretch>
            <a:fillRect/>
          </a:stretch>
        </p:blipFill>
        <p:spPr>
          <a:xfrm>
            <a:off x="1491615" y="802640"/>
            <a:ext cx="6338570" cy="2237105"/>
          </a:xfrm>
          <a:prstGeom prst="rect">
            <a:avLst/>
          </a:prstGeom>
          <a:noFill/>
          <a:ln>
            <a:noFill/>
          </a:ln>
        </p:spPr>
      </p:pic>
      <p:pic>
        <p:nvPicPr>
          <p:cNvPr id="11" name="图片 9"/>
          <p:cNvPicPr>
            <a:picLocks noChangeAspect="1"/>
          </p:cNvPicPr>
          <p:nvPr/>
        </p:nvPicPr>
        <p:blipFill>
          <a:blip r:embed="rId2"/>
          <a:stretch>
            <a:fillRect/>
          </a:stretch>
        </p:blipFill>
        <p:spPr>
          <a:xfrm>
            <a:off x="1491615" y="3227070"/>
            <a:ext cx="6314440" cy="125857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419860" y="43739"/>
            <a:ext cx="3502200" cy="7590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ROUTE(crawler)</a:t>
            </a:r>
            <a:endParaRPr lang="en-US" altLang="zh-CN"/>
          </a:p>
        </p:txBody>
      </p:sp>
      <p:pic>
        <p:nvPicPr>
          <p:cNvPr id="13" name="图片 11"/>
          <p:cNvPicPr>
            <a:picLocks noChangeAspect="1"/>
          </p:cNvPicPr>
          <p:nvPr/>
        </p:nvPicPr>
        <p:blipFill>
          <a:blip r:embed="rId1"/>
          <a:stretch>
            <a:fillRect/>
          </a:stretch>
        </p:blipFill>
        <p:spPr>
          <a:xfrm>
            <a:off x="1405255" y="1106805"/>
            <a:ext cx="6760210" cy="324548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080385" y="43815"/>
            <a:ext cx="4033520" cy="758825"/>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Get the best path backend</a:t>
            </a:r>
            <a:endParaRPr lang="en-US" altLang="zh-CN"/>
          </a:p>
        </p:txBody>
      </p:sp>
      <p:pic>
        <p:nvPicPr>
          <p:cNvPr id="15" name="图片 13"/>
          <p:cNvPicPr>
            <a:picLocks noChangeAspect="1"/>
          </p:cNvPicPr>
          <p:nvPr/>
        </p:nvPicPr>
        <p:blipFill>
          <a:blip r:embed="rId1"/>
          <a:stretch>
            <a:fillRect/>
          </a:stretch>
        </p:blipFill>
        <p:spPr>
          <a:xfrm>
            <a:off x="855980" y="1130935"/>
            <a:ext cx="7908290" cy="319024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080385" y="43815"/>
            <a:ext cx="4033520" cy="758825"/>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Get the best path backend</a:t>
            </a:r>
            <a:endParaRPr lang="en-US" altLang="zh-CN"/>
          </a:p>
        </p:txBody>
      </p:sp>
      <p:pic>
        <p:nvPicPr>
          <p:cNvPr id="16" name="图片 14"/>
          <p:cNvPicPr>
            <a:picLocks noChangeAspect="1"/>
          </p:cNvPicPr>
          <p:nvPr/>
        </p:nvPicPr>
        <p:blipFill>
          <a:blip r:embed="rId1"/>
          <a:stretch>
            <a:fillRect/>
          </a:stretch>
        </p:blipFill>
        <p:spPr>
          <a:xfrm>
            <a:off x="374015" y="1374775"/>
            <a:ext cx="8707755" cy="25253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080385" y="43815"/>
            <a:ext cx="4033520" cy="758825"/>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Get the best path backend</a:t>
            </a:r>
            <a:endParaRPr lang="en-US" altLang="zh-CN"/>
          </a:p>
        </p:txBody>
      </p:sp>
      <p:pic>
        <p:nvPicPr>
          <p:cNvPr id="16" name="图片 14"/>
          <p:cNvPicPr>
            <a:picLocks noChangeAspect="1"/>
          </p:cNvPicPr>
          <p:nvPr/>
        </p:nvPicPr>
        <p:blipFill>
          <a:blip r:embed="rId1"/>
          <a:stretch>
            <a:fillRect/>
          </a:stretch>
        </p:blipFill>
        <p:spPr>
          <a:xfrm>
            <a:off x="374015" y="1374775"/>
            <a:ext cx="8707755" cy="252539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35"/>
        <p:cNvGrpSpPr/>
        <p:nvPr/>
      </p:nvGrpSpPr>
      <p:grpSpPr>
        <a:xfrm>
          <a:off x="0" y="0"/>
          <a:ext cx="0" cy="0"/>
          <a:chOff x="0" y="0"/>
          <a:chExt cx="0" cy="0"/>
        </a:xfrm>
      </p:grpSpPr>
      <p:sp>
        <p:nvSpPr>
          <p:cNvPr id="1436" name="Google Shape;1436;p35"/>
          <p:cNvSpPr txBox="1">
            <a:spLocks noGrp="1"/>
          </p:cNvSpPr>
          <p:nvPr>
            <p:ph type="title"/>
          </p:nvPr>
        </p:nvSpPr>
        <p:spPr>
          <a:xfrm>
            <a:off x="1682500" y="787324"/>
            <a:ext cx="3502200" cy="759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t>Problem introduction</a:t>
            </a:r>
            <a:endParaRPr lang="en-US" altLang="zh-CN"/>
          </a:p>
        </p:txBody>
      </p:sp>
      <p:sp>
        <p:nvSpPr>
          <p:cNvPr id="1437" name="Google Shape;1437;p35"/>
          <p:cNvSpPr txBox="1">
            <a:spLocks noGrp="1"/>
          </p:cNvSpPr>
          <p:nvPr>
            <p:ph type="body" idx="1"/>
          </p:nvPr>
        </p:nvSpPr>
        <p:spPr>
          <a:xfrm>
            <a:off x="1682500" y="1546105"/>
            <a:ext cx="5925300" cy="88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zh-CN"/>
              <a:t>The design of this course requires the design and implementation of a program that provides travel information to users with different preferences, including the following needs: minimum travel time; Minimal travel costs; Minimal number of transfers. We can abstract the correlation between the distance data into a data structure diagram, and then use the Dijkstra algorithm to calculate the optimal path for each case. Then, the express generator framework in the node.js supplements the relevant front-end code and back-end code to realize the interaction between GUI and input and output.</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3080385" y="43815"/>
            <a:ext cx="4033520" cy="758825"/>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Get the best path backend</a:t>
            </a:r>
            <a:endParaRPr lang="en-US" altLang="zh-CN"/>
          </a:p>
        </p:txBody>
      </p:sp>
      <p:pic>
        <p:nvPicPr>
          <p:cNvPr id="20" name="图片 18"/>
          <p:cNvPicPr>
            <a:picLocks noChangeAspect="1"/>
          </p:cNvPicPr>
          <p:nvPr/>
        </p:nvPicPr>
        <p:blipFill>
          <a:blip r:embed="rId1"/>
          <a:stretch>
            <a:fillRect/>
          </a:stretch>
        </p:blipFill>
        <p:spPr>
          <a:xfrm>
            <a:off x="1102360" y="1252855"/>
            <a:ext cx="7153910" cy="299339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pic>
        <p:nvPicPr>
          <p:cNvPr id="21" name="图片 19"/>
          <p:cNvPicPr>
            <a:picLocks noChangeAspect="1"/>
          </p:cNvPicPr>
          <p:nvPr/>
        </p:nvPicPr>
        <p:blipFill>
          <a:blip r:embed="rId1"/>
          <a:stretch>
            <a:fillRect/>
          </a:stretch>
        </p:blipFill>
        <p:spPr>
          <a:xfrm>
            <a:off x="1430020" y="0"/>
            <a:ext cx="6464300" cy="2745740"/>
          </a:xfrm>
          <a:prstGeom prst="rect">
            <a:avLst/>
          </a:prstGeom>
          <a:noFill/>
          <a:ln>
            <a:noFill/>
          </a:ln>
        </p:spPr>
      </p:pic>
      <p:pic>
        <p:nvPicPr>
          <p:cNvPr id="22" name="图片 20"/>
          <p:cNvPicPr>
            <a:picLocks noChangeAspect="1"/>
          </p:cNvPicPr>
          <p:nvPr/>
        </p:nvPicPr>
        <p:blipFill>
          <a:blip r:embed="rId2"/>
          <a:stretch>
            <a:fillRect/>
          </a:stretch>
        </p:blipFill>
        <p:spPr>
          <a:xfrm>
            <a:off x="1940878" y="2745423"/>
            <a:ext cx="5262245" cy="23780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sp>
        <p:nvSpPr>
          <p:cNvPr id="1436" name="Google Shape;1436;p35"/>
          <p:cNvSpPr txBox="1">
            <a:spLocks noGrp="1"/>
          </p:cNvSpPr>
          <p:nvPr>
            <p:ph type="title"/>
          </p:nvPr>
        </p:nvSpPr>
        <p:spPr>
          <a:xfrm>
            <a:off x="839470" y="429895"/>
            <a:ext cx="3616960" cy="457835"/>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DOM</a:t>
            </a:r>
            <a:endParaRPr lang="en-US" altLang="zh-CN"/>
          </a:p>
        </p:txBody>
      </p:sp>
      <p:pic>
        <p:nvPicPr>
          <p:cNvPr id="23" name="图片 21"/>
          <p:cNvPicPr>
            <a:picLocks noChangeAspect="1"/>
          </p:cNvPicPr>
          <p:nvPr/>
        </p:nvPicPr>
        <p:blipFill>
          <a:blip r:embed="rId1"/>
          <a:stretch>
            <a:fillRect/>
          </a:stretch>
        </p:blipFill>
        <p:spPr>
          <a:xfrm>
            <a:off x="431800" y="887730"/>
            <a:ext cx="4902835" cy="2360295"/>
          </a:xfrm>
          <a:prstGeom prst="rect">
            <a:avLst/>
          </a:prstGeom>
          <a:noFill/>
          <a:ln>
            <a:noFill/>
          </a:ln>
        </p:spPr>
      </p:pic>
      <p:pic>
        <p:nvPicPr>
          <p:cNvPr id="27" name="图片 25"/>
          <p:cNvPicPr>
            <a:picLocks noChangeAspect="1"/>
          </p:cNvPicPr>
          <p:nvPr/>
        </p:nvPicPr>
        <p:blipFill>
          <a:blip r:embed="rId2"/>
          <a:stretch>
            <a:fillRect/>
          </a:stretch>
        </p:blipFill>
        <p:spPr>
          <a:xfrm>
            <a:off x="431800" y="3439160"/>
            <a:ext cx="4902835" cy="1438275"/>
          </a:xfrm>
          <a:prstGeom prst="rect">
            <a:avLst/>
          </a:prstGeom>
          <a:noFill/>
          <a:ln>
            <a:noFill/>
          </a:ln>
        </p:spPr>
      </p:pic>
      <p:sp>
        <p:nvSpPr>
          <p:cNvPr id="2" name="Google Shape;1436;p35"/>
          <p:cNvSpPr txBox="1">
            <a:spLocks noGrp="1"/>
          </p:cNvSpPr>
          <p:nvPr/>
        </p:nvSpPr>
        <p:spPr>
          <a:xfrm>
            <a:off x="5706110" y="375920"/>
            <a:ext cx="3616960" cy="45783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Lexend Exa"/>
              <a:buNone/>
              <a:defRPr sz="2500" b="1" i="0" u="none" strike="noStrike" cap="none">
                <a:solidFill>
                  <a:schemeClr val="dk1"/>
                </a:solidFill>
                <a:latin typeface="Montserrat" panose="02000505000000020004" pitchFamily="2" charset="0"/>
                <a:ea typeface="思源黑体 CN Regular" panose="020B0500000000000000" charset="-122"/>
                <a:cs typeface="思源黑体 CN Regular" panose="020B0500000000000000" charset="-122"/>
                <a:sym typeface="思源黑体 CN Regular" panose="020B0500000000000000" charset="-122"/>
              </a:defRPr>
            </a:lvl1pPr>
            <a:lvl2pPr marR="0" lvl="1" algn="l" rtl="0">
              <a:lnSpc>
                <a:spcPct val="100000"/>
              </a:lnSpc>
              <a:spcBef>
                <a:spcPts val="0"/>
              </a:spcBef>
              <a:spcAft>
                <a:spcPts val="0"/>
              </a:spcAft>
              <a:buClr>
                <a:schemeClr val="dk1"/>
              </a:buClr>
              <a:buSzPts val="2500"/>
              <a:buFont typeface="Lexend Exa"/>
              <a:buNone/>
              <a:defRPr sz="2500" b="1" i="0" u="none" strike="noStrike" cap="none">
                <a:solidFill>
                  <a:schemeClr val="dk1"/>
                </a:solidFill>
                <a:latin typeface="Lexend Exa"/>
                <a:ea typeface="Lexend Exa"/>
                <a:cs typeface="Lexend Exa"/>
                <a:sym typeface="Lexend Exa"/>
              </a:defRPr>
            </a:lvl2pPr>
            <a:lvl3pPr marR="0" lvl="2" algn="l" rtl="0">
              <a:lnSpc>
                <a:spcPct val="100000"/>
              </a:lnSpc>
              <a:spcBef>
                <a:spcPts val="0"/>
              </a:spcBef>
              <a:spcAft>
                <a:spcPts val="0"/>
              </a:spcAft>
              <a:buClr>
                <a:schemeClr val="dk1"/>
              </a:buClr>
              <a:buSzPts val="2500"/>
              <a:buFont typeface="Lexend Exa"/>
              <a:buNone/>
              <a:defRPr sz="2500" b="1" i="0" u="none" strike="noStrike" cap="none">
                <a:solidFill>
                  <a:schemeClr val="dk1"/>
                </a:solidFill>
                <a:latin typeface="Lexend Exa"/>
                <a:ea typeface="Lexend Exa"/>
                <a:cs typeface="Lexend Exa"/>
                <a:sym typeface="Lexend Exa"/>
              </a:defRPr>
            </a:lvl3pPr>
            <a:lvl4pPr marR="0" lvl="3" algn="l" rtl="0">
              <a:lnSpc>
                <a:spcPct val="100000"/>
              </a:lnSpc>
              <a:spcBef>
                <a:spcPts val="0"/>
              </a:spcBef>
              <a:spcAft>
                <a:spcPts val="0"/>
              </a:spcAft>
              <a:buClr>
                <a:schemeClr val="dk1"/>
              </a:buClr>
              <a:buSzPts val="2500"/>
              <a:buFont typeface="Lexend Exa"/>
              <a:buNone/>
              <a:defRPr sz="2500" b="1" i="0" u="none" strike="noStrike" cap="none">
                <a:solidFill>
                  <a:schemeClr val="dk1"/>
                </a:solidFill>
                <a:latin typeface="Lexend Exa"/>
                <a:ea typeface="Lexend Exa"/>
                <a:cs typeface="Lexend Exa"/>
                <a:sym typeface="Lexend Exa"/>
              </a:defRPr>
            </a:lvl4pPr>
            <a:lvl5pPr marR="0" lvl="4" algn="l" rtl="0">
              <a:lnSpc>
                <a:spcPct val="100000"/>
              </a:lnSpc>
              <a:spcBef>
                <a:spcPts val="0"/>
              </a:spcBef>
              <a:spcAft>
                <a:spcPts val="0"/>
              </a:spcAft>
              <a:buClr>
                <a:schemeClr val="dk1"/>
              </a:buClr>
              <a:buSzPts val="2500"/>
              <a:buFont typeface="Lexend Exa"/>
              <a:buNone/>
              <a:defRPr sz="2500" b="1" i="0" u="none" strike="noStrike" cap="none">
                <a:solidFill>
                  <a:schemeClr val="dk1"/>
                </a:solidFill>
                <a:latin typeface="Lexend Exa"/>
                <a:ea typeface="Lexend Exa"/>
                <a:cs typeface="Lexend Exa"/>
                <a:sym typeface="Lexend Exa"/>
              </a:defRPr>
            </a:lvl5pPr>
            <a:lvl6pPr marR="0" lvl="5" algn="l" rtl="0">
              <a:lnSpc>
                <a:spcPct val="100000"/>
              </a:lnSpc>
              <a:spcBef>
                <a:spcPts val="0"/>
              </a:spcBef>
              <a:spcAft>
                <a:spcPts val="0"/>
              </a:spcAft>
              <a:buClr>
                <a:schemeClr val="dk1"/>
              </a:buClr>
              <a:buSzPts val="2500"/>
              <a:buFont typeface="Lexend Exa"/>
              <a:buNone/>
              <a:defRPr sz="2500" b="1" i="0" u="none" strike="noStrike" cap="none">
                <a:solidFill>
                  <a:schemeClr val="dk1"/>
                </a:solidFill>
                <a:latin typeface="Lexend Exa"/>
                <a:ea typeface="Lexend Exa"/>
                <a:cs typeface="Lexend Exa"/>
                <a:sym typeface="Lexend Exa"/>
              </a:defRPr>
            </a:lvl6pPr>
            <a:lvl7pPr marR="0" lvl="6" algn="l" rtl="0">
              <a:lnSpc>
                <a:spcPct val="100000"/>
              </a:lnSpc>
              <a:spcBef>
                <a:spcPts val="0"/>
              </a:spcBef>
              <a:spcAft>
                <a:spcPts val="0"/>
              </a:spcAft>
              <a:buClr>
                <a:schemeClr val="dk1"/>
              </a:buClr>
              <a:buSzPts val="2500"/>
              <a:buFont typeface="Lexend Exa"/>
              <a:buNone/>
              <a:defRPr sz="2500" b="1" i="0" u="none" strike="noStrike" cap="none">
                <a:solidFill>
                  <a:schemeClr val="dk1"/>
                </a:solidFill>
                <a:latin typeface="Lexend Exa"/>
                <a:ea typeface="Lexend Exa"/>
                <a:cs typeface="Lexend Exa"/>
                <a:sym typeface="Lexend Exa"/>
              </a:defRPr>
            </a:lvl7pPr>
            <a:lvl8pPr marR="0" lvl="7" algn="l" rtl="0">
              <a:lnSpc>
                <a:spcPct val="100000"/>
              </a:lnSpc>
              <a:spcBef>
                <a:spcPts val="0"/>
              </a:spcBef>
              <a:spcAft>
                <a:spcPts val="0"/>
              </a:spcAft>
              <a:buClr>
                <a:schemeClr val="dk1"/>
              </a:buClr>
              <a:buSzPts val="2500"/>
              <a:buFont typeface="Lexend Exa"/>
              <a:buNone/>
              <a:defRPr sz="2500" b="1" i="0" u="none" strike="noStrike" cap="none">
                <a:solidFill>
                  <a:schemeClr val="dk1"/>
                </a:solidFill>
                <a:latin typeface="Lexend Exa"/>
                <a:ea typeface="Lexend Exa"/>
                <a:cs typeface="Lexend Exa"/>
                <a:sym typeface="Lexend Exa"/>
              </a:defRPr>
            </a:lvl8pPr>
            <a:lvl9pPr marR="0" lvl="8" algn="l" rtl="0">
              <a:lnSpc>
                <a:spcPct val="100000"/>
              </a:lnSpc>
              <a:spcBef>
                <a:spcPts val="0"/>
              </a:spcBef>
              <a:spcAft>
                <a:spcPts val="0"/>
              </a:spcAft>
              <a:buClr>
                <a:schemeClr val="dk1"/>
              </a:buClr>
              <a:buSzPts val="2500"/>
              <a:buFont typeface="Lexend Exa"/>
              <a:buNone/>
              <a:defRPr sz="2500" b="1" i="0" u="none" strike="noStrike" cap="none">
                <a:solidFill>
                  <a:schemeClr val="dk1"/>
                </a:solidFill>
                <a:latin typeface="Lexend Exa"/>
                <a:ea typeface="Lexend Exa"/>
                <a:cs typeface="Lexend Exa"/>
                <a:sym typeface="Lexend Exa"/>
              </a:defRPr>
            </a:lvl9pPr>
          </a:lstStyle>
          <a:p>
            <a:pPr marL="0" lvl="0" indent="0" algn="l" rtl="0">
              <a:spcBef>
                <a:spcPts val="0"/>
              </a:spcBef>
              <a:spcAft>
                <a:spcPts val="0"/>
              </a:spcAft>
              <a:buNone/>
            </a:pPr>
            <a:r>
              <a:rPr lang="en-US" altLang="zh-CN"/>
              <a:t>PAGE</a:t>
            </a:r>
            <a:endParaRPr lang="en-US" altLang="zh-CN"/>
          </a:p>
        </p:txBody>
      </p:sp>
      <p:pic>
        <p:nvPicPr>
          <p:cNvPr id="26" name="图片 24"/>
          <p:cNvPicPr>
            <a:picLocks noChangeAspect="1"/>
          </p:cNvPicPr>
          <p:nvPr/>
        </p:nvPicPr>
        <p:blipFill>
          <a:blip r:embed="rId3"/>
          <a:stretch>
            <a:fillRect/>
          </a:stretch>
        </p:blipFill>
        <p:spPr>
          <a:xfrm>
            <a:off x="5493385" y="775970"/>
            <a:ext cx="3448050" cy="2279015"/>
          </a:xfrm>
          <a:prstGeom prst="rect">
            <a:avLst/>
          </a:prstGeom>
          <a:noFill/>
          <a:ln>
            <a:noFill/>
          </a:ln>
        </p:spPr>
      </p:pic>
      <p:pic>
        <p:nvPicPr>
          <p:cNvPr id="28" name="图片 26"/>
          <p:cNvPicPr>
            <a:picLocks noChangeAspect="1"/>
          </p:cNvPicPr>
          <p:nvPr/>
        </p:nvPicPr>
        <p:blipFill>
          <a:blip r:embed="rId4"/>
          <a:stretch>
            <a:fillRect/>
          </a:stretch>
        </p:blipFill>
        <p:spPr>
          <a:xfrm>
            <a:off x="6235065" y="3074670"/>
            <a:ext cx="1974215" cy="206883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41"/>
        <p:cNvGrpSpPr/>
        <p:nvPr/>
      </p:nvGrpSpPr>
      <p:grpSpPr>
        <a:xfrm>
          <a:off x="0" y="0"/>
          <a:ext cx="0" cy="0"/>
          <a:chOff x="0" y="0"/>
          <a:chExt cx="0" cy="0"/>
        </a:xfrm>
      </p:grpSpPr>
      <p:sp>
        <p:nvSpPr>
          <p:cNvPr id="1442" name="Google Shape;1442;p36"/>
          <p:cNvSpPr txBox="1">
            <a:spLocks noGrp="1"/>
          </p:cNvSpPr>
          <p:nvPr>
            <p:ph type="title" idx="2"/>
          </p:nvPr>
        </p:nvSpPr>
        <p:spPr>
          <a:xfrm>
            <a:off x="1400465" y="2258575"/>
            <a:ext cx="1547400" cy="86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a:solidFill>
                  <a:schemeClr val="bg1"/>
                </a:solidFill>
              </a:rPr>
              <a:t>0</a:t>
            </a:r>
            <a:r>
              <a:rPr lang="en-US" altLang="en-GB" sz="5400">
                <a:solidFill>
                  <a:schemeClr val="bg1"/>
                </a:solidFill>
              </a:rPr>
              <a:t>3</a:t>
            </a:r>
            <a:endParaRPr lang="en-US" altLang="en-GB" sz="5400">
              <a:solidFill>
                <a:schemeClr val="bg1"/>
              </a:solidFill>
            </a:endParaRPr>
          </a:p>
        </p:txBody>
      </p:sp>
      <p:sp>
        <p:nvSpPr>
          <p:cNvPr id="1443" name="Google Shape;1443;p36"/>
          <p:cNvSpPr txBox="1">
            <a:spLocks noGrp="1"/>
          </p:cNvSpPr>
          <p:nvPr>
            <p:ph type="title"/>
          </p:nvPr>
        </p:nvSpPr>
        <p:spPr>
          <a:xfrm>
            <a:off x="3291020" y="2477008"/>
            <a:ext cx="498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a:sym typeface="+mn-ea"/>
              </a:rPr>
              <a:t>The Results Displayed</a:t>
            </a:r>
            <a:r>
              <a:rPr lang="en-US" altLang="zh-CN">
                <a:sym typeface="+mn-ea"/>
              </a:rPr>
              <a:t> </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pic>
        <p:nvPicPr>
          <p:cNvPr id="31" name="图片 29"/>
          <p:cNvPicPr>
            <a:picLocks noChangeAspect="1"/>
          </p:cNvPicPr>
          <p:nvPr/>
        </p:nvPicPr>
        <p:blipFill>
          <a:blip r:embed="rId1"/>
          <a:stretch>
            <a:fillRect/>
          </a:stretch>
        </p:blipFill>
        <p:spPr>
          <a:xfrm>
            <a:off x="1017270" y="627380"/>
            <a:ext cx="6965950" cy="395795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pic>
        <p:nvPicPr>
          <p:cNvPr id="32" name="图片 30"/>
          <p:cNvPicPr>
            <a:picLocks noChangeAspect="1"/>
          </p:cNvPicPr>
          <p:nvPr/>
        </p:nvPicPr>
        <p:blipFill>
          <a:blip r:embed="rId1"/>
          <a:stretch>
            <a:fillRect/>
          </a:stretch>
        </p:blipFill>
        <p:spPr>
          <a:xfrm>
            <a:off x="1080770" y="776605"/>
            <a:ext cx="6982460" cy="386842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pic>
        <p:nvPicPr>
          <p:cNvPr id="36" name="图片 34"/>
          <p:cNvPicPr>
            <a:picLocks noChangeAspect="1"/>
          </p:cNvPicPr>
          <p:nvPr/>
        </p:nvPicPr>
        <p:blipFill>
          <a:blip r:embed="rId1"/>
          <a:stretch>
            <a:fillRect/>
          </a:stretch>
        </p:blipFill>
        <p:spPr>
          <a:xfrm>
            <a:off x="1198880" y="735965"/>
            <a:ext cx="6746240" cy="367093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pic>
        <p:nvPicPr>
          <p:cNvPr id="37" name="图片 35"/>
          <p:cNvPicPr>
            <a:picLocks noChangeAspect="1"/>
          </p:cNvPicPr>
          <p:nvPr/>
        </p:nvPicPr>
        <p:blipFill>
          <a:blip r:embed="rId1"/>
          <a:stretch>
            <a:fillRect/>
          </a:stretch>
        </p:blipFill>
        <p:spPr>
          <a:xfrm>
            <a:off x="1183005" y="626745"/>
            <a:ext cx="6777990" cy="375856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41"/>
        <p:cNvGrpSpPr/>
        <p:nvPr/>
      </p:nvGrpSpPr>
      <p:grpSpPr>
        <a:xfrm>
          <a:off x="0" y="0"/>
          <a:ext cx="0" cy="0"/>
          <a:chOff x="0" y="0"/>
          <a:chExt cx="0" cy="0"/>
        </a:xfrm>
      </p:grpSpPr>
      <p:sp>
        <p:nvSpPr>
          <p:cNvPr id="1442" name="Google Shape;1442;p36"/>
          <p:cNvSpPr txBox="1">
            <a:spLocks noGrp="1"/>
          </p:cNvSpPr>
          <p:nvPr>
            <p:ph type="title" idx="2"/>
          </p:nvPr>
        </p:nvSpPr>
        <p:spPr>
          <a:xfrm>
            <a:off x="1400465" y="2258575"/>
            <a:ext cx="1547400" cy="86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a:solidFill>
                  <a:schemeClr val="bg1"/>
                </a:solidFill>
              </a:rPr>
              <a:t>0</a:t>
            </a:r>
            <a:r>
              <a:rPr lang="en-US" altLang="en-GB" sz="5400">
                <a:solidFill>
                  <a:schemeClr val="bg1"/>
                </a:solidFill>
              </a:rPr>
              <a:t>4</a:t>
            </a:r>
            <a:endParaRPr lang="en-US" altLang="en-GB" sz="5400">
              <a:solidFill>
                <a:schemeClr val="bg1"/>
              </a:solidFill>
            </a:endParaRPr>
          </a:p>
        </p:txBody>
      </p:sp>
      <p:sp>
        <p:nvSpPr>
          <p:cNvPr id="1443" name="Google Shape;1443;p36"/>
          <p:cNvSpPr txBox="1">
            <a:spLocks noGrp="1"/>
          </p:cNvSpPr>
          <p:nvPr>
            <p:ph type="title"/>
          </p:nvPr>
        </p:nvSpPr>
        <p:spPr>
          <a:xfrm>
            <a:off x="3291020" y="2477008"/>
            <a:ext cx="498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a:sym typeface="+mn-ea"/>
              </a:rPr>
              <a:t>Complexity of the Algorithm</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35"/>
        <p:cNvGrpSpPr/>
        <p:nvPr/>
      </p:nvGrpSpPr>
      <p:grpSpPr>
        <a:xfrm>
          <a:off x="0" y="0"/>
          <a:ext cx="0" cy="0"/>
          <a:chOff x="0" y="0"/>
          <a:chExt cx="0" cy="0"/>
        </a:xfrm>
      </p:grpSpPr>
      <p:sp>
        <p:nvSpPr>
          <p:cNvPr id="1436" name="Google Shape;1436;p35"/>
          <p:cNvSpPr txBox="1">
            <a:spLocks noGrp="1"/>
          </p:cNvSpPr>
          <p:nvPr>
            <p:ph type="title"/>
          </p:nvPr>
        </p:nvSpPr>
        <p:spPr>
          <a:xfrm>
            <a:off x="1682750" y="1042035"/>
            <a:ext cx="4003675" cy="7588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a:sym typeface="+mn-ea"/>
              </a:rPr>
              <a:t>Complexity of the Algorithm</a:t>
            </a:r>
            <a:endParaRPr lang="en-US" altLang="zh-CN"/>
          </a:p>
        </p:txBody>
      </p:sp>
      <p:sp>
        <p:nvSpPr>
          <p:cNvPr id="1437" name="Google Shape;1437;p35"/>
          <p:cNvSpPr txBox="1">
            <a:spLocks noGrp="1"/>
          </p:cNvSpPr>
          <p:nvPr>
            <p:ph type="body" idx="1"/>
          </p:nvPr>
        </p:nvSpPr>
        <p:spPr>
          <a:xfrm>
            <a:off x="1682750" y="2124710"/>
            <a:ext cx="5925185" cy="89408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tLang="zh-CN"/>
              <a:t>Dijkstra algorithm, the time complexity of which depends on how the queue is implemented. Simple queue , the queuing operation needs to traverse the queue to find the node with the smallest current distance, the complexity is O(N), and the time complexity of the overall main loop is O(N2+E)</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19"/>
        <p:cNvGrpSpPr/>
        <p:nvPr/>
      </p:nvGrpSpPr>
      <p:grpSpPr>
        <a:xfrm>
          <a:off x="0" y="0"/>
          <a:ext cx="0" cy="0"/>
          <a:chOff x="0" y="0"/>
          <a:chExt cx="0" cy="0"/>
        </a:xfrm>
      </p:grpSpPr>
      <p:sp>
        <p:nvSpPr>
          <p:cNvPr id="1420" name="Google Shape;1420;p34"/>
          <p:cNvSpPr txBox="1">
            <a:spLocks noGrp="1"/>
          </p:cNvSpPr>
          <p:nvPr>
            <p:ph type="title" idx="2"/>
          </p:nvPr>
        </p:nvSpPr>
        <p:spPr>
          <a:xfrm>
            <a:off x="1968500" y="1234440"/>
            <a:ext cx="289496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t>Data Structure Definition</a:t>
            </a:r>
            <a:endParaRPr lang="en-US" altLang="zh-CN" sz="2400"/>
          </a:p>
        </p:txBody>
      </p:sp>
      <p:sp>
        <p:nvSpPr>
          <p:cNvPr id="1422" name="Google Shape;1422;p34"/>
          <p:cNvSpPr txBox="1">
            <a:spLocks noGrp="1"/>
          </p:cNvSpPr>
          <p:nvPr>
            <p:ph type="title"/>
          </p:nvPr>
        </p:nvSpPr>
        <p:spPr>
          <a:xfrm>
            <a:off x="713213" y="1234440"/>
            <a:ext cx="1188600" cy="86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500">
                <a:solidFill>
                  <a:schemeClr val="lt1"/>
                </a:solidFill>
              </a:rPr>
              <a:t>01</a:t>
            </a:r>
            <a:endParaRPr sz="4500">
              <a:solidFill>
                <a:schemeClr val="lt1"/>
              </a:solidFill>
            </a:endParaRPr>
          </a:p>
        </p:txBody>
      </p:sp>
      <p:sp>
        <p:nvSpPr>
          <p:cNvPr id="1423" name="Google Shape;1423;p34"/>
          <p:cNvSpPr txBox="1">
            <a:spLocks noGrp="1"/>
          </p:cNvSpPr>
          <p:nvPr>
            <p:ph type="title" idx="3"/>
          </p:nvPr>
        </p:nvSpPr>
        <p:spPr>
          <a:xfrm>
            <a:off x="4863988" y="1234440"/>
            <a:ext cx="1188600" cy="86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500"/>
              <a:t>02</a:t>
            </a:r>
            <a:endParaRPr sz="4500"/>
          </a:p>
        </p:txBody>
      </p:sp>
      <p:sp>
        <p:nvSpPr>
          <p:cNvPr id="1424" name="Google Shape;1424;p34"/>
          <p:cNvSpPr txBox="1">
            <a:spLocks noGrp="1"/>
          </p:cNvSpPr>
          <p:nvPr>
            <p:ph type="title" idx="4"/>
          </p:nvPr>
        </p:nvSpPr>
        <p:spPr>
          <a:xfrm>
            <a:off x="6052820" y="1165225"/>
            <a:ext cx="292544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t>Algorithms,Key Technologies </a:t>
            </a:r>
            <a:endParaRPr lang="en-US" altLang="zh-CN" sz="2400"/>
          </a:p>
        </p:txBody>
      </p:sp>
      <p:sp>
        <p:nvSpPr>
          <p:cNvPr id="1426" name="Google Shape;1426;p34"/>
          <p:cNvSpPr txBox="1">
            <a:spLocks noGrp="1"/>
          </p:cNvSpPr>
          <p:nvPr>
            <p:ph type="title" idx="6"/>
          </p:nvPr>
        </p:nvSpPr>
        <p:spPr>
          <a:xfrm>
            <a:off x="713213" y="2822165"/>
            <a:ext cx="1188600" cy="86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03</a:t>
            </a:r>
            <a:endParaRPr lang="en-GB"/>
          </a:p>
        </p:txBody>
      </p:sp>
      <p:sp>
        <p:nvSpPr>
          <p:cNvPr id="1427" name="Google Shape;1427;p34"/>
          <p:cNvSpPr txBox="1">
            <a:spLocks noGrp="1"/>
          </p:cNvSpPr>
          <p:nvPr>
            <p:ph type="title" idx="7"/>
          </p:nvPr>
        </p:nvSpPr>
        <p:spPr>
          <a:xfrm>
            <a:off x="1968500" y="2821940"/>
            <a:ext cx="289496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t>The Results Displayed</a:t>
            </a:r>
            <a:endParaRPr lang="en-US" altLang="zh-CN" sz="2400"/>
          </a:p>
        </p:txBody>
      </p:sp>
      <p:sp>
        <p:nvSpPr>
          <p:cNvPr id="1429" name="Google Shape;1429;p34"/>
          <p:cNvSpPr txBox="1">
            <a:spLocks noGrp="1"/>
          </p:cNvSpPr>
          <p:nvPr>
            <p:ph type="title" idx="9"/>
          </p:nvPr>
        </p:nvSpPr>
        <p:spPr>
          <a:xfrm>
            <a:off x="4863988" y="2822165"/>
            <a:ext cx="1188600" cy="86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500"/>
              <a:t>04</a:t>
            </a:r>
            <a:endParaRPr sz="4500"/>
          </a:p>
        </p:txBody>
      </p:sp>
      <p:sp>
        <p:nvSpPr>
          <p:cNvPr id="1430" name="Google Shape;1430;p34"/>
          <p:cNvSpPr txBox="1">
            <a:spLocks noGrp="1"/>
          </p:cNvSpPr>
          <p:nvPr>
            <p:ph type="title" idx="13"/>
          </p:nvPr>
        </p:nvSpPr>
        <p:spPr>
          <a:xfrm>
            <a:off x="6119495" y="2821940"/>
            <a:ext cx="2570480"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400"/>
              <a:t>Complexity of the Algorithm</a:t>
            </a:r>
            <a:endParaRPr lang="en-US" altLang="zh-CN" sz="24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03"/>
        <p:cNvGrpSpPr/>
        <p:nvPr/>
      </p:nvGrpSpPr>
      <p:grpSpPr>
        <a:xfrm>
          <a:off x="0" y="0"/>
          <a:ext cx="0" cy="0"/>
          <a:chOff x="0" y="0"/>
          <a:chExt cx="0" cy="0"/>
        </a:xfrm>
      </p:grpSpPr>
      <p:sp>
        <p:nvSpPr>
          <p:cNvPr id="1904" name="Google Shape;1904;p63"/>
          <p:cNvSpPr txBox="1">
            <a:spLocks noGrp="1"/>
          </p:cNvSpPr>
          <p:nvPr>
            <p:ph type="title"/>
          </p:nvPr>
        </p:nvSpPr>
        <p:spPr>
          <a:xfrm>
            <a:off x="713225" y="5366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t>THANKS FOR LISTENING</a:t>
            </a:r>
            <a:endParaRPr lang="en-US" altLang="en-GB"/>
          </a:p>
        </p:txBody>
      </p:sp>
      <p:sp>
        <p:nvSpPr>
          <p:cNvPr id="1905" name="Google Shape;1905;p63"/>
          <p:cNvSpPr/>
          <p:nvPr/>
        </p:nvSpPr>
        <p:spPr>
          <a:xfrm>
            <a:off x="776649" y="1618489"/>
            <a:ext cx="1238336" cy="1311552"/>
          </a:xfrm>
          <a:custGeom>
            <a:avLst/>
            <a:gdLst/>
            <a:ahLst/>
            <a:cxnLst/>
            <a:rect l="l" t="t" r="r" b="b"/>
            <a:pathLst>
              <a:path w="38698" h="40986" extrusionOk="0">
                <a:moveTo>
                  <a:pt x="36600" y="1"/>
                </a:moveTo>
                <a:lnTo>
                  <a:pt x="36219" y="96"/>
                </a:lnTo>
                <a:lnTo>
                  <a:pt x="35838" y="382"/>
                </a:lnTo>
                <a:lnTo>
                  <a:pt x="34504" y="1240"/>
                </a:lnTo>
                <a:lnTo>
                  <a:pt x="33264" y="2193"/>
                </a:lnTo>
                <a:lnTo>
                  <a:pt x="31168" y="4194"/>
                </a:lnTo>
                <a:lnTo>
                  <a:pt x="27260" y="7721"/>
                </a:lnTo>
                <a:lnTo>
                  <a:pt x="16585" y="17824"/>
                </a:lnTo>
                <a:lnTo>
                  <a:pt x="6005" y="27927"/>
                </a:lnTo>
                <a:lnTo>
                  <a:pt x="95" y="33551"/>
                </a:lnTo>
                <a:lnTo>
                  <a:pt x="0" y="33646"/>
                </a:lnTo>
                <a:lnTo>
                  <a:pt x="0" y="40985"/>
                </a:lnTo>
                <a:lnTo>
                  <a:pt x="6100" y="35076"/>
                </a:lnTo>
                <a:lnTo>
                  <a:pt x="18777" y="22971"/>
                </a:lnTo>
                <a:lnTo>
                  <a:pt x="37363" y="4862"/>
                </a:lnTo>
                <a:lnTo>
                  <a:pt x="37839" y="4385"/>
                </a:lnTo>
                <a:lnTo>
                  <a:pt x="38221" y="3813"/>
                </a:lnTo>
                <a:lnTo>
                  <a:pt x="38602" y="3146"/>
                </a:lnTo>
                <a:lnTo>
                  <a:pt x="38697" y="2574"/>
                </a:lnTo>
                <a:lnTo>
                  <a:pt x="38507" y="1907"/>
                </a:lnTo>
                <a:lnTo>
                  <a:pt x="38125" y="1240"/>
                </a:lnTo>
                <a:lnTo>
                  <a:pt x="37744" y="858"/>
                </a:lnTo>
                <a:lnTo>
                  <a:pt x="37268" y="382"/>
                </a:lnTo>
                <a:lnTo>
                  <a:pt x="36886" y="191"/>
                </a:lnTo>
                <a:lnTo>
                  <a:pt x="36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63"/>
          <p:cNvSpPr/>
          <p:nvPr/>
        </p:nvSpPr>
        <p:spPr>
          <a:xfrm>
            <a:off x="7906848" y="1467511"/>
            <a:ext cx="427040" cy="1183424"/>
          </a:xfrm>
          <a:custGeom>
            <a:avLst/>
            <a:gdLst/>
            <a:ahLst/>
            <a:cxnLst/>
            <a:rect l="l" t="t" r="r" b="b"/>
            <a:pathLst>
              <a:path w="13345" h="36982" extrusionOk="0">
                <a:moveTo>
                  <a:pt x="1144" y="0"/>
                </a:moveTo>
                <a:lnTo>
                  <a:pt x="477" y="286"/>
                </a:lnTo>
                <a:lnTo>
                  <a:pt x="191" y="381"/>
                </a:lnTo>
                <a:lnTo>
                  <a:pt x="96" y="572"/>
                </a:lnTo>
                <a:lnTo>
                  <a:pt x="0" y="763"/>
                </a:lnTo>
                <a:lnTo>
                  <a:pt x="0" y="953"/>
                </a:lnTo>
                <a:lnTo>
                  <a:pt x="382" y="2764"/>
                </a:lnTo>
                <a:lnTo>
                  <a:pt x="1621" y="7339"/>
                </a:lnTo>
                <a:lnTo>
                  <a:pt x="3908" y="15346"/>
                </a:lnTo>
                <a:lnTo>
                  <a:pt x="7625" y="27927"/>
                </a:lnTo>
                <a:lnTo>
                  <a:pt x="10199" y="36124"/>
                </a:lnTo>
                <a:lnTo>
                  <a:pt x="10390" y="36505"/>
                </a:lnTo>
                <a:lnTo>
                  <a:pt x="10580" y="36696"/>
                </a:lnTo>
                <a:lnTo>
                  <a:pt x="10771" y="36791"/>
                </a:lnTo>
                <a:lnTo>
                  <a:pt x="11533" y="36982"/>
                </a:lnTo>
                <a:lnTo>
                  <a:pt x="12391" y="36982"/>
                </a:lnTo>
                <a:lnTo>
                  <a:pt x="12868" y="36886"/>
                </a:lnTo>
                <a:lnTo>
                  <a:pt x="13154" y="36696"/>
                </a:lnTo>
                <a:lnTo>
                  <a:pt x="13344" y="36410"/>
                </a:lnTo>
                <a:lnTo>
                  <a:pt x="13344" y="35933"/>
                </a:lnTo>
                <a:lnTo>
                  <a:pt x="13249" y="35552"/>
                </a:lnTo>
                <a:lnTo>
                  <a:pt x="12677" y="34027"/>
                </a:lnTo>
                <a:lnTo>
                  <a:pt x="11343" y="29643"/>
                </a:lnTo>
                <a:lnTo>
                  <a:pt x="10008" y="25258"/>
                </a:lnTo>
                <a:lnTo>
                  <a:pt x="7149" y="15632"/>
                </a:lnTo>
                <a:lnTo>
                  <a:pt x="2764" y="1430"/>
                </a:lnTo>
                <a:lnTo>
                  <a:pt x="2479" y="667"/>
                </a:lnTo>
                <a:lnTo>
                  <a:pt x="2193" y="286"/>
                </a:lnTo>
                <a:lnTo>
                  <a:pt x="1907" y="95"/>
                </a:lnTo>
                <a:lnTo>
                  <a:pt x="1525" y="0"/>
                </a:lnTo>
                <a:close/>
              </a:path>
            </a:pathLst>
          </a:custGeom>
          <a:solidFill>
            <a:srgbClr val="D8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63"/>
          <p:cNvSpPr/>
          <p:nvPr/>
        </p:nvSpPr>
        <p:spPr>
          <a:xfrm>
            <a:off x="7095613" y="3218265"/>
            <a:ext cx="1238277" cy="1183378"/>
          </a:xfrm>
          <a:custGeom>
            <a:avLst/>
            <a:gdLst/>
            <a:ahLst/>
            <a:cxnLst/>
            <a:rect l="l" t="t" r="r" b="b"/>
            <a:pathLst>
              <a:path w="47562" h="55473" extrusionOk="0">
                <a:moveTo>
                  <a:pt x="20493" y="0"/>
                </a:moveTo>
                <a:lnTo>
                  <a:pt x="19921" y="95"/>
                </a:lnTo>
                <a:lnTo>
                  <a:pt x="19444" y="286"/>
                </a:lnTo>
                <a:lnTo>
                  <a:pt x="18873" y="572"/>
                </a:lnTo>
                <a:lnTo>
                  <a:pt x="18301" y="1049"/>
                </a:lnTo>
                <a:lnTo>
                  <a:pt x="17633" y="1621"/>
                </a:lnTo>
                <a:lnTo>
                  <a:pt x="16966" y="2288"/>
                </a:lnTo>
                <a:lnTo>
                  <a:pt x="14488" y="4861"/>
                </a:lnTo>
                <a:lnTo>
                  <a:pt x="13154" y="6100"/>
                </a:lnTo>
                <a:lnTo>
                  <a:pt x="11819" y="7339"/>
                </a:lnTo>
                <a:lnTo>
                  <a:pt x="10866" y="8197"/>
                </a:lnTo>
                <a:lnTo>
                  <a:pt x="10104" y="9055"/>
                </a:lnTo>
                <a:lnTo>
                  <a:pt x="9341" y="10103"/>
                </a:lnTo>
                <a:lnTo>
                  <a:pt x="8674" y="11152"/>
                </a:lnTo>
                <a:lnTo>
                  <a:pt x="7626" y="13058"/>
                </a:lnTo>
                <a:lnTo>
                  <a:pt x="7149" y="14011"/>
                </a:lnTo>
                <a:lnTo>
                  <a:pt x="6577" y="14964"/>
                </a:lnTo>
                <a:lnTo>
                  <a:pt x="3718" y="19730"/>
                </a:lnTo>
                <a:lnTo>
                  <a:pt x="2193" y="22018"/>
                </a:lnTo>
                <a:lnTo>
                  <a:pt x="1335" y="23066"/>
                </a:lnTo>
                <a:lnTo>
                  <a:pt x="382" y="24210"/>
                </a:lnTo>
                <a:lnTo>
                  <a:pt x="191" y="24496"/>
                </a:lnTo>
                <a:lnTo>
                  <a:pt x="0" y="24877"/>
                </a:lnTo>
                <a:lnTo>
                  <a:pt x="0" y="25258"/>
                </a:lnTo>
                <a:lnTo>
                  <a:pt x="96" y="25735"/>
                </a:lnTo>
                <a:lnTo>
                  <a:pt x="382" y="26688"/>
                </a:lnTo>
                <a:lnTo>
                  <a:pt x="2669" y="32693"/>
                </a:lnTo>
                <a:lnTo>
                  <a:pt x="3908" y="35647"/>
                </a:lnTo>
                <a:lnTo>
                  <a:pt x="5243" y="38507"/>
                </a:lnTo>
                <a:lnTo>
                  <a:pt x="9151" y="47180"/>
                </a:lnTo>
                <a:lnTo>
                  <a:pt x="9532" y="47848"/>
                </a:lnTo>
                <a:lnTo>
                  <a:pt x="10008" y="48419"/>
                </a:lnTo>
                <a:lnTo>
                  <a:pt x="10294" y="48610"/>
                </a:lnTo>
                <a:lnTo>
                  <a:pt x="10676" y="48801"/>
                </a:lnTo>
                <a:lnTo>
                  <a:pt x="11057" y="48896"/>
                </a:lnTo>
                <a:lnTo>
                  <a:pt x="11438" y="48991"/>
                </a:lnTo>
                <a:lnTo>
                  <a:pt x="12582" y="49182"/>
                </a:lnTo>
                <a:lnTo>
                  <a:pt x="13630" y="49468"/>
                </a:lnTo>
                <a:lnTo>
                  <a:pt x="14679" y="49849"/>
                </a:lnTo>
                <a:lnTo>
                  <a:pt x="15727" y="50326"/>
                </a:lnTo>
                <a:lnTo>
                  <a:pt x="18968" y="51660"/>
                </a:lnTo>
                <a:lnTo>
                  <a:pt x="22208" y="52994"/>
                </a:lnTo>
                <a:lnTo>
                  <a:pt x="25544" y="54138"/>
                </a:lnTo>
                <a:lnTo>
                  <a:pt x="27260" y="54615"/>
                </a:lnTo>
                <a:lnTo>
                  <a:pt x="28976" y="55091"/>
                </a:lnTo>
                <a:lnTo>
                  <a:pt x="29834" y="55282"/>
                </a:lnTo>
                <a:lnTo>
                  <a:pt x="30787" y="55473"/>
                </a:lnTo>
                <a:lnTo>
                  <a:pt x="31549" y="55473"/>
                </a:lnTo>
                <a:lnTo>
                  <a:pt x="32312" y="55377"/>
                </a:lnTo>
                <a:lnTo>
                  <a:pt x="32979" y="54996"/>
                </a:lnTo>
                <a:lnTo>
                  <a:pt x="33551" y="54519"/>
                </a:lnTo>
                <a:lnTo>
                  <a:pt x="34123" y="53948"/>
                </a:lnTo>
                <a:lnTo>
                  <a:pt x="34599" y="53376"/>
                </a:lnTo>
                <a:lnTo>
                  <a:pt x="35362" y="51755"/>
                </a:lnTo>
                <a:lnTo>
                  <a:pt x="37363" y="47562"/>
                </a:lnTo>
                <a:lnTo>
                  <a:pt x="39365" y="43368"/>
                </a:lnTo>
                <a:lnTo>
                  <a:pt x="43559" y="35076"/>
                </a:lnTo>
                <a:lnTo>
                  <a:pt x="44607" y="32693"/>
                </a:lnTo>
                <a:lnTo>
                  <a:pt x="45656" y="30310"/>
                </a:lnTo>
                <a:lnTo>
                  <a:pt x="46513" y="27832"/>
                </a:lnTo>
                <a:lnTo>
                  <a:pt x="46799" y="26593"/>
                </a:lnTo>
                <a:lnTo>
                  <a:pt x="47181" y="25258"/>
                </a:lnTo>
                <a:lnTo>
                  <a:pt x="47371" y="23829"/>
                </a:lnTo>
                <a:lnTo>
                  <a:pt x="47467" y="22304"/>
                </a:lnTo>
                <a:lnTo>
                  <a:pt x="47562" y="20874"/>
                </a:lnTo>
                <a:lnTo>
                  <a:pt x="47467" y="19444"/>
                </a:lnTo>
                <a:lnTo>
                  <a:pt x="47276" y="18014"/>
                </a:lnTo>
                <a:lnTo>
                  <a:pt x="46990" y="16585"/>
                </a:lnTo>
                <a:lnTo>
                  <a:pt x="46609" y="15155"/>
                </a:lnTo>
                <a:lnTo>
                  <a:pt x="46132" y="13725"/>
                </a:lnTo>
                <a:lnTo>
                  <a:pt x="45751" y="12772"/>
                </a:lnTo>
                <a:lnTo>
                  <a:pt x="45179" y="11914"/>
                </a:lnTo>
                <a:lnTo>
                  <a:pt x="44417" y="11247"/>
                </a:lnTo>
                <a:lnTo>
                  <a:pt x="43463" y="10675"/>
                </a:lnTo>
                <a:lnTo>
                  <a:pt x="41081" y="9627"/>
                </a:lnTo>
                <a:lnTo>
                  <a:pt x="38698" y="8674"/>
                </a:lnTo>
                <a:lnTo>
                  <a:pt x="37554" y="8197"/>
                </a:lnTo>
                <a:lnTo>
                  <a:pt x="36315" y="7816"/>
                </a:lnTo>
                <a:lnTo>
                  <a:pt x="35076" y="7530"/>
                </a:lnTo>
                <a:lnTo>
                  <a:pt x="33741" y="7244"/>
                </a:lnTo>
                <a:lnTo>
                  <a:pt x="32884" y="7149"/>
                </a:lnTo>
                <a:lnTo>
                  <a:pt x="31930" y="6958"/>
                </a:lnTo>
                <a:lnTo>
                  <a:pt x="31168" y="6672"/>
                </a:lnTo>
                <a:lnTo>
                  <a:pt x="30310" y="6291"/>
                </a:lnTo>
                <a:lnTo>
                  <a:pt x="29548" y="5910"/>
                </a:lnTo>
                <a:lnTo>
                  <a:pt x="28690" y="5528"/>
                </a:lnTo>
                <a:lnTo>
                  <a:pt x="28023" y="5052"/>
                </a:lnTo>
                <a:lnTo>
                  <a:pt x="27260" y="4480"/>
                </a:lnTo>
                <a:lnTo>
                  <a:pt x="24973" y="2669"/>
                </a:lnTo>
                <a:lnTo>
                  <a:pt x="23924" y="1716"/>
                </a:lnTo>
                <a:lnTo>
                  <a:pt x="22780" y="763"/>
                </a:lnTo>
                <a:lnTo>
                  <a:pt x="22208" y="381"/>
                </a:lnTo>
                <a:lnTo>
                  <a:pt x="21637" y="191"/>
                </a:lnTo>
                <a:lnTo>
                  <a:pt x="21065" y="0"/>
                </a:lnTo>
                <a:close/>
              </a:path>
            </a:pathLst>
          </a:custGeom>
          <a:solidFill>
            <a:srgbClr val="DFE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63"/>
          <p:cNvSpPr/>
          <p:nvPr/>
        </p:nvSpPr>
        <p:spPr>
          <a:xfrm>
            <a:off x="2400814" y="2711996"/>
            <a:ext cx="283680" cy="728960"/>
          </a:xfrm>
          <a:custGeom>
            <a:avLst/>
            <a:gdLst/>
            <a:ahLst/>
            <a:cxnLst/>
            <a:rect l="l" t="t" r="r" b="b"/>
            <a:pathLst>
              <a:path w="8865" h="22780" extrusionOk="0">
                <a:moveTo>
                  <a:pt x="2002" y="0"/>
                </a:moveTo>
                <a:lnTo>
                  <a:pt x="1335" y="95"/>
                </a:lnTo>
                <a:lnTo>
                  <a:pt x="954" y="191"/>
                </a:lnTo>
                <a:lnTo>
                  <a:pt x="763" y="381"/>
                </a:lnTo>
                <a:lnTo>
                  <a:pt x="572" y="572"/>
                </a:lnTo>
                <a:lnTo>
                  <a:pt x="382" y="858"/>
                </a:lnTo>
                <a:lnTo>
                  <a:pt x="286" y="1144"/>
                </a:lnTo>
                <a:lnTo>
                  <a:pt x="286" y="1525"/>
                </a:lnTo>
                <a:lnTo>
                  <a:pt x="96" y="4289"/>
                </a:lnTo>
                <a:lnTo>
                  <a:pt x="0" y="5719"/>
                </a:lnTo>
                <a:lnTo>
                  <a:pt x="96" y="7053"/>
                </a:lnTo>
                <a:lnTo>
                  <a:pt x="382" y="11533"/>
                </a:lnTo>
                <a:lnTo>
                  <a:pt x="477" y="13725"/>
                </a:lnTo>
                <a:lnTo>
                  <a:pt x="763" y="15917"/>
                </a:lnTo>
                <a:lnTo>
                  <a:pt x="858" y="17538"/>
                </a:lnTo>
                <a:lnTo>
                  <a:pt x="954" y="19253"/>
                </a:lnTo>
                <a:lnTo>
                  <a:pt x="1049" y="20302"/>
                </a:lnTo>
                <a:lnTo>
                  <a:pt x="1239" y="20778"/>
                </a:lnTo>
                <a:lnTo>
                  <a:pt x="1430" y="21160"/>
                </a:lnTo>
                <a:lnTo>
                  <a:pt x="1811" y="21541"/>
                </a:lnTo>
                <a:lnTo>
                  <a:pt x="2288" y="21732"/>
                </a:lnTo>
                <a:lnTo>
                  <a:pt x="6100" y="22780"/>
                </a:lnTo>
                <a:lnTo>
                  <a:pt x="7530" y="22780"/>
                </a:lnTo>
                <a:lnTo>
                  <a:pt x="7911" y="22685"/>
                </a:lnTo>
                <a:lnTo>
                  <a:pt x="8197" y="22589"/>
                </a:lnTo>
                <a:lnTo>
                  <a:pt x="8388" y="22399"/>
                </a:lnTo>
                <a:lnTo>
                  <a:pt x="8579" y="22113"/>
                </a:lnTo>
                <a:lnTo>
                  <a:pt x="8769" y="21827"/>
                </a:lnTo>
                <a:lnTo>
                  <a:pt x="8769" y="21446"/>
                </a:lnTo>
                <a:lnTo>
                  <a:pt x="8865" y="21064"/>
                </a:lnTo>
                <a:lnTo>
                  <a:pt x="8769" y="20397"/>
                </a:lnTo>
                <a:lnTo>
                  <a:pt x="8674" y="19730"/>
                </a:lnTo>
                <a:lnTo>
                  <a:pt x="8388" y="18396"/>
                </a:lnTo>
                <a:lnTo>
                  <a:pt x="7625" y="15441"/>
                </a:lnTo>
                <a:lnTo>
                  <a:pt x="6672" y="12486"/>
                </a:lnTo>
                <a:lnTo>
                  <a:pt x="6005" y="10199"/>
                </a:lnTo>
                <a:lnTo>
                  <a:pt x="5433" y="7911"/>
                </a:lnTo>
                <a:lnTo>
                  <a:pt x="4957" y="5624"/>
                </a:lnTo>
                <a:lnTo>
                  <a:pt x="4671" y="3241"/>
                </a:lnTo>
                <a:lnTo>
                  <a:pt x="4575" y="2288"/>
                </a:lnTo>
                <a:lnTo>
                  <a:pt x="4290" y="1239"/>
                </a:lnTo>
                <a:lnTo>
                  <a:pt x="4194" y="858"/>
                </a:lnTo>
                <a:lnTo>
                  <a:pt x="4004" y="572"/>
                </a:lnTo>
                <a:lnTo>
                  <a:pt x="3622" y="286"/>
                </a:lnTo>
                <a:lnTo>
                  <a:pt x="3146" y="191"/>
                </a:lnTo>
                <a:lnTo>
                  <a:pt x="2002"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63"/>
          <p:cNvSpPr/>
          <p:nvPr/>
        </p:nvSpPr>
        <p:spPr>
          <a:xfrm>
            <a:off x="3988704" y="1616959"/>
            <a:ext cx="838784" cy="1006560"/>
          </a:xfrm>
          <a:custGeom>
            <a:avLst/>
            <a:gdLst/>
            <a:ahLst/>
            <a:cxnLst/>
            <a:rect l="l" t="t" r="r" b="b"/>
            <a:pathLst>
              <a:path w="26212" h="31455" extrusionOk="0">
                <a:moveTo>
                  <a:pt x="19540" y="1"/>
                </a:moveTo>
                <a:lnTo>
                  <a:pt x="19158" y="96"/>
                </a:lnTo>
                <a:lnTo>
                  <a:pt x="18301" y="287"/>
                </a:lnTo>
                <a:lnTo>
                  <a:pt x="17538" y="477"/>
                </a:lnTo>
                <a:lnTo>
                  <a:pt x="13726" y="1907"/>
                </a:lnTo>
                <a:lnTo>
                  <a:pt x="11819" y="2670"/>
                </a:lnTo>
                <a:lnTo>
                  <a:pt x="10008" y="3527"/>
                </a:lnTo>
                <a:lnTo>
                  <a:pt x="3050" y="7054"/>
                </a:lnTo>
                <a:lnTo>
                  <a:pt x="2479" y="7435"/>
                </a:lnTo>
                <a:lnTo>
                  <a:pt x="2097" y="7816"/>
                </a:lnTo>
                <a:lnTo>
                  <a:pt x="1811" y="8388"/>
                </a:lnTo>
                <a:lnTo>
                  <a:pt x="1621" y="8960"/>
                </a:lnTo>
                <a:lnTo>
                  <a:pt x="1430" y="10485"/>
                </a:lnTo>
                <a:lnTo>
                  <a:pt x="1049" y="12010"/>
                </a:lnTo>
                <a:lnTo>
                  <a:pt x="572" y="14298"/>
                </a:lnTo>
                <a:lnTo>
                  <a:pt x="191" y="16681"/>
                </a:lnTo>
                <a:lnTo>
                  <a:pt x="96" y="17729"/>
                </a:lnTo>
                <a:lnTo>
                  <a:pt x="0" y="18873"/>
                </a:lnTo>
                <a:lnTo>
                  <a:pt x="96" y="21160"/>
                </a:lnTo>
                <a:lnTo>
                  <a:pt x="191" y="22209"/>
                </a:lnTo>
                <a:lnTo>
                  <a:pt x="477" y="23067"/>
                </a:lnTo>
                <a:lnTo>
                  <a:pt x="858" y="23924"/>
                </a:lnTo>
                <a:lnTo>
                  <a:pt x="1335" y="24687"/>
                </a:lnTo>
                <a:lnTo>
                  <a:pt x="1907" y="25259"/>
                </a:lnTo>
                <a:lnTo>
                  <a:pt x="2574" y="25831"/>
                </a:lnTo>
                <a:lnTo>
                  <a:pt x="3432" y="26307"/>
                </a:lnTo>
                <a:lnTo>
                  <a:pt x="4290" y="26784"/>
                </a:lnTo>
                <a:lnTo>
                  <a:pt x="4957" y="26974"/>
                </a:lnTo>
                <a:lnTo>
                  <a:pt x="12486" y="29453"/>
                </a:lnTo>
                <a:lnTo>
                  <a:pt x="15441" y="30406"/>
                </a:lnTo>
                <a:lnTo>
                  <a:pt x="16966" y="30882"/>
                </a:lnTo>
                <a:lnTo>
                  <a:pt x="18491" y="31168"/>
                </a:lnTo>
                <a:lnTo>
                  <a:pt x="19540" y="31359"/>
                </a:lnTo>
                <a:lnTo>
                  <a:pt x="20112" y="31454"/>
                </a:lnTo>
                <a:lnTo>
                  <a:pt x="20683" y="31454"/>
                </a:lnTo>
                <a:lnTo>
                  <a:pt x="21541" y="31264"/>
                </a:lnTo>
                <a:lnTo>
                  <a:pt x="22018" y="31073"/>
                </a:lnTo>
                <a:lnTo>
                  <a:pt x="22399" y="30882"/>
                </a:lnTo>
                <a:lnTo>
                  <a:pt x="22685" y="30692"/>
                </a:lnTo>
                <a:lnTo>
                  <a:pt x="22971" y="30310"/>
                </a:lnTo>
                <a:lnTo>
                  <a:pt x="23257" y="30025"/>
                </a:lnTo>
                <a:lnTo>
                  <a:pt x="23448" y="29548"/>
                </a:lnTo>
                <a:lnTo>
                  <a:pt x="23829" y="28690"/>
                </a:lnTo>
                <a:lnTo>
                  <a:pt x="25354" y="24496"/>
                </a:lnTo>
                <a:lnTo>
                  <a:pt x="25830" y="22304"/>
                </a:lnTo>
                <a:lnTo>
                  <a:pt x="26116" y="21256"/>
                </a:lnTo>
                <a:lnTo>
                  <a:pt x="26212" y="20207"/>
                </a:lnTo>
                <a:lnTo>
                  <a:pt x="26212" y="19254"/>
                </a:lnTo>
                <a:lnTo>
                  <a:pt x="26212" y="18396"/>
                </a:lnTo>
                <a:lnTo>
                  <a:pt x="26021" y="17538"/>
                </a:lnTo>
                <a:lnTo>
                  <a:pt x="25830" y="16681"/>
                </a:lnTo>
                <a:lnTo>
                  <a:pt x="25544" y="15918"/>
                </a:lnTo>
                <a:lnTo>
                  <a:pt x="25068" y="15156"/>
                </a:lnTo>
                <a:lnTo>
                  <a:pt x="24591" y="14393"/>
                </a:lnTo>
                <a:lnTo>
                  <a:pt x="23924" y="13726"/>
                </a:lnTo>
                <a:lnTo>
                  <a:pt x="22685" y="12487"/>
                </a:lnTo>
                <a:lnTo>
                  <a:pt x="22113" y="11820"/>
                </a:lnTo>
                <a:lnTo>
                  <a:pt x="21732" y="11057"/>
                </a:lnTo>
                <a:lnTo>
                  <a:pt x="21446" y="10295"/>
                </a:lnTo>
                <a:lnTo>
                  <a:pt x="21255" y="9342"/>
                </a:lnTo>
                <a:lnTo>
                  <a:pt x="21065" y="7912"/>
                </a:lnTo>
                <a:lnTo>
                  <a:pt x="20969" y="6482"/>
                </a:lnTo>
                <a:lnTo>
                  <a:pt x="20969" y="5052"/>
                </a:lnTo>
                <a:lnTo>
                  <a:pt x="21065" y="3623"/>
                </a:lnTo>
                <a:lnTo>
                  <a:pt x="21160" y="2670"/>
                </a:lnTo>
                <a:lnTo>
                  <a:pt x="21160" y="2098"/>
                </a:lnTo>
                <a:lnTo>
                  <a:pt x="21160" y="1621"/>
                </a:lnTo>
                <a:lnTo>
                  <a:pt x="21065" y="1240"/>
                </a:lnTo>
                <a:lnTo>
                  <a:pt x="20874" y="859"/>
                </a:lnTo>
                <a:lnTo>
                  <a:pt x="20683" y="573"/>
                </a:lnTo>
                <a:lnTo>
                  <a:pt x="20493" y="382"/>
                </a:lnTo>
                <a:lnTo>
                  <a:pt x="20207" y="191"/>
                </a:lnTo>
                <a:lnTo>
                  <a:pt x="19921" y="96"/>
                </a:lnTo>
                <a:lnTo>
                  <a:pt x="19540" y="1"/>
                </a:lnTo>
                <a:close/>
              </a:path>
            </a:pathLst>
          </a:custGeom>
          <a:solidFill>
            <a:srgbClr val="F0E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63"/>
          <p:cNvSpPr/>
          <p:nvPr/>
        </p:nvSpPr>
        <p:spPr>
          <a:xfrm>
            <a:off x="2091274" y="3765757"/>
            <a:ext cx="509376" cy="399584"/>
          </a:xfrm>
          <a:custGeom>
            <a:avLst/>
            <a:gdLst/>
            <a:ahLst/>
            <a:cxnLst/>
            <a:rect l="l" t="t" r="r" b="b"/>
            <a:pathLst>
              <a:path w="15918" h="12487" extrusionOk="0">
                <a:moveTo>
                  <a:pt x="0" y="1"/>
                </a:moveTo>
                <a:lnTo>
                  <a:pt x="0" y="12487"/>
                </a:lnTo>
                <a:lnTo>
                  <a:pt x="15917" y="12487"/>
                </a:lnTo>
                <a:lnTo>
                  <a:pt x="14583" y="6387"/>
                </a:lnTo>
                <a:lnTo>
                  <a:pt x="14392" y="5815"/>
                </a:lnTo>
                <a:lnTo>
                  <a:pt x="14106" y="5338"/>
                </a:lnTo>
                <a:lnTo>
                  <a:pt x="13725" y="4957"/>
                </a:lnTo>
                <a:lnTo>
                  <a:pt x="13153" y="4671"/>
                </a:lnTo>
                <a:lnTo>
                  <a:pt x="11724" y="4004"/>
                </a:lnTo>
                <a:lnTo>
                  <a:pt x="10389" y="3337"/>
                </a:lnTo>
                <a:lnTo>
                  <a:pt x="8292" y="2288"/>
                </a:lnTo>
                <a:lnTo>
                  <a:pt x="6195" y="1431"/>
                </a:lnTo>
                <a:lnTo>
                  <a:pt x="5147" y="954"/>
                </a:lnTo>
                <a:lnTo>
                  <a:pt x="4098" y="668"/>
                </a:lnTo>
                <a:lnTo>
                  <a:pt x="1906" y="96"/>
                </a:lnTo>
                <a:lnTo>
                  <a:pt x="9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63"/>
          <p:cNvSpPr/>
          <p:nvPr/>
        </p:nvSpPr>
        <p:spPr>
          <a:xfrm rot="1503691">
            <a:off x="5824467" y="2720340"/>
            <a:ext cx="533763" cy="774757"/>
          </a:xfrm>
          <a:custGeom>
            <a:avLst/>
            <a:gdLst/>
            <a:ahLst/>
            <a:cxnLst/>
            <a:rect l="l" t="t" r="r" b="b"/>
            <a:pathLst>
              <a:path w="16680" h="24211" extrusionOk="0">
                <a:moveTo>
                  <a:pt x="12010" y="1"/>
                </a:moveTo>
                <a:lnTo>
                  <a:pt x="11438" y="96"/>
                </a:lnTo>
                <a:lnTo>
                  <a:pt x="7244" y="763"/>
                </a:lnTo>
                <a:lnTo>
                  <a:pt x="5147" y="1049"/>
                </a:lnTo>
                <a:lnTo>
                  <a:pt x="3050" y="1240"/>
                </a:lnTo>
                <a:lnTo>
                  <a:pt x="2574" y="1240"/>
                </a:lnTo>
                <a:lnTo>
                  <a:pt x="2192" y="1335"/>
                </a:lnTo>
                <a:lnTo>
                  <a:pt x="1811" y="1526"/>
                </a:lnTo>
                <a:lnTo>
                  <a:pt x="1430" y="1812"/>
                </a:lnTo>
                <a:lnTo>
                  <a:pt x="1239" y="2098"/>
                </a:lnTo>
                <a:lnTo>
                  <a:pt x="953" y="2479"/>
                </a:lnTo>
                <a:lnTo>
                  <a:pt x="858" y="2860"/>
                </a:lnTo>
                <a:lnTo>
                  <a:pt x="667" y="3337"/>
                </a:lnTo>
                <a:lnTo>
                  <a:pt x="572" y="4099"/>
                </a:lnTo>
                <a:lnTo>
                  <a:pt x="477" y="4957"/>
                </a:lnTo>
                <a:lnTo>
                  <a:pt x="0" y="12868"/>
                </a:lnTo>
                <a:lnTo>
                  <a:pt x="0" y="13440"/>
                </a:lnTo>
                <a:lnTo>
                  <a:pt x="0" y="13917"/>
                </a:lnTo>
                <a:lnTo>
                  <a:pt x="95" y="14393"/>
                </a:lnTo>
                <a:lnTo>
                  <a:pt x="286" y="14870"/>
                </a:lnTo>
                <a:lnTo>
                  <a:pt x="477" y="15251"/>
                </a:lnTo>
                <a:lnTo>
                  <a:pt x="763" y="15632"/>
                </a:lnTo>
                <a:lnTo>
                  <a:pt x="1144" y="16014"/>
                </a:lnTo>
                <a:lnTo>
                  <a:pt x="1620" y="16300"/>
                </a:lnTo>
                <a:lnTo>
                  <a:pt x="3908" y="17920"/>
                </a:lnTo>
                <a:lnTo>
                  <a:pt x="6195" y="19731"/>
                </a:lnTo>
                <a:lnTo>
                  <a:pt x="10770" y="23257"/>
                </a:lnTo>
                <a:lnTo>
                  <a:pt x="11247" y="23734"/>
                </a:lnTo>
                <a:lnTo>
                  <a:pt x="11819" y="24020"/>
                </a:lnTo>
                <a:lnTo>
                  <a:pt x="12391" y="24211"/>
                </a:lnTo>
                <a:lnTo>
                  <a:pt x="12772" y="24211"/>
                </a:lnTo>
                <a:lnTo>
                  <a:pt x="13153" y="23925"/>
                </a:lnTo>
                <a:lnTo>
                  <a:pt x="13535" y="23448"/>
                </a:lnTo>
                <a:lnTo>
                  <a:pt x="13725" y="22781"/>
                </a:lnTo>
                <a:lnTo>
                  <a:pt x="14392" y="20303"/>
                </a:lnTo>
                <a:lnTo>
                  <a:pt x="15060" y="17443"/>
                </a:lnTo>
                <a:lnTo>
                  <a:pt x="15631" y="14489"/>
                </a:lnTo>
                <a:lnTo>
                  <a:pt x="16680" y="8675"/>
                </a:lnTo>
                <a:lnTo>
                  <a:pt x="16680" y="8103"/>
                </a:lnTo>
                <a:lnTo>
                  <a:pt x="16680" y="7531"/>
                </a:lnTo>
                <a:lnTo>
                  <a:pt x="16585" y="6959"/>
                </a:lnTo>
                <a:lnTo>
                  <a:pt x="16394" y="6482"/>
                </a:lnTo>
                <a:lnTo>
                  <a:pt x="14488" y="1717"/>
                </a:lnTo>
                <a:lnTo>
                  <a:pt x="14202" y="1240"/>
                </a:lnTo>
                <a:lnTo>
                  <a:pt x="13916" y="763"/>
                </a:lnTo>
                <a:lnTo>
                  <a:pt x="13630" y="478"/>
                </a:lnTo>
                <a:lnTo>
                  <a:pt x="13344" y="287"/>
                </a:lnTo>
                <a:lnTo>
                  <a:pt x="12963" y="96"/>
                </a:lnTo>
                <a:lnTo>
                  <a:pt x="124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63"/>
          <p:cNvSpPr/>
          <p:nvPr/>
        </p:nvSpPr>
        <p:spPr>
          <a:xfrm>
            <a:off x="3321885" y="1963128"/>
            <a:ext cx="155584" cy="192192"/>
          </a:xfrm>
          <a:custGeom>
            <a:avLst/>
            <a:gdLst/>
            <a:ahLst/>
            <a:cxnLst/>
            <a:rect l="l" t="t" r="r" b="b"/>
            <a:pathLst>
              <a:path w="4862" h="6006" extrusionOk="0">
                <a:moveTo>
                  <a:pt x="1335" y="1"/>
                </a:moveTo>
                <a:lnTo>
                  <a:pt x="858" y="96"/>
                </a:lnTo>
                <a:lnTo>
                  <a:pt x="572" y="287"/>
                </a:lnTo>
                <a:lnTo>
                  <a:pt x="287" y="573"/>
                </a:lnTo>
                <a:lnTo>
                  <a:pt x="191" y="1049"/>
                </a:lnTo>
                <a:lnTo>
                  <a:pt x="1" y="1907"/>
                </a:lnTo>
                <a:lnTo>
                  <a:pt x="1" y="2765"/>
                </a:lnTo>
                <a:lnTo>
                  <a:pt x="1" y="3432"/>
                </a:lnTo>
                <a:lnTo>
                  <a:pt x="96" y="4099"/>
                </a:lnTo>
                <a:lnTo>
                  <a:pt x="287" y="4767"/>
                </a:lnTo>
                <a:lnTo>
                  <a:pt x="477" y="5434"/>
                </a:lnTo>
                <a:lnTo>
                  <a:pt x="763" y="5720"/>
                </a:lnTo>
                <a:lnTo>
                  <a:pt x="1049" y="5910"/>
                </a:lnTo>
                <a:lnTo>
                  <a:pt x="1335" y="6006"/>
                </a:lnTo>
                <a:lnTo>
                  <a:pt x="1812" y="5910"/>
                </a:lnTo>
                <a:lnTo>
                  <a:pt x="3623" y="5243"/>
                </a:lnTo>
                <a:lnTo>
                  <a:pt x="4290" y="4862"/>
                </a:lnTo>
                <a:lnTo>
                  <a:pt x="4671" y="4385"/>
                </a:lnTo>
                <a:lnTo>
                  <a:pt x="4766" y="3909"/>
                </a:lnTo>
                <a:lnTo>
                  <a:pt x="4862" y="2479"/>
                </a:lnTo>
                <a:lnTo>
                  <a:pt x="4766" y="1145"/>
                </a:lnTo>
                <a:lnTo>
                  <a:pt x="4671" y="668"/>
                </a:lnTo>
                <a:lnTo>
                  <a:pt x="4480" y="382"/>
                </a:lnTo>
                <a:lnTo>
                  <a:pt x="4194" y="287"/>
                </a:lnTo>
                <a:lnTo>
                  <a:pt x="3718" y="96"/>
                </a:lnTo>
                <a:lnTo>
                  <a:pt x="2574"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63"/>
          <p:cNvSpPr/>
          <p:nvPr/>
        </p:nvSpPr>
        <p:spPr>
          <a:xfrm>
            <a:off x="6721187" y="3161807"/>
            <a:ext cx="94592" cy="131200"/>
          </a:xfrm>
          <a:custGeom>
            <a:avLst/>
            <a:gdLst/>
            <a:ahLst/>
            <a:cxnLst/>
            <a:rect l="l" t="t" r="r" b="b"/>
            <a:pathLst>
              <a:path w="2956" h="4100" extrusionOk="0">
                <a:moveTo>
                  <a:pt x="1716" y="1"/>
                </a:moveTo>
                <a:lnTo>
                  <a:pt x="1621" y="191"/>
                </a:lnTo>
                <a:lnTo>
                  <a:pt x="287" y="1812"/>
                </a:lnTo>
                <a:lnTo>
                  <a:pt x="96" y="2193"/>
                </a:lnTo>
                <a:lnTo>
                  <a:pt x="1" y="2574"/>
                </a:lnTo>
                <a:lnTo>
                  <a:pt x="191" y="2955"/>
                </a:lnTo>
                <a:lnTo>
                  <a:pt x="573" y="3241"/>
                </a:lnTo>
                <a:lnTo>
                  <a:pt x="1812" y="3908"/>
                </a:lnTo>
                <a:lnTo>
                  <a:pt x="2002" y="4004"/>
                </a:lnTo>
                <a:lnTo>
                  <a:pt x="2384" y="4099"/>
                </a:lnTo>
                <a:lnTo>
                  <a:pt x="2669" y="4004"/>
                </a:lnTo>
                <a:lnTo>
                  <a:pt x="2860" y="3813"/>
                </a:lnTo>
                <a:lnTo>
                  <a:pt x="2955" y="3432"/>
                </a:lnTo>
                <a:lnTo>
                  <a:pt x="2955" y="2955"/>
                </a:lnTo>
                <a:lnTo>
                  <a:pt x="2860" y="2479"/>
                </a:lnTo>
                <a:lnTo>
                  <a:pt x="2765" y="2002"/>
                </a:lnTo>
                <a:lnTo>
                  <a:pt x="2384" y="477"/>
                </a:lnTo>
                <a:lnTo>
                  <a:pt x="2288" y="287"/>
                </a:lnTo>
                <a:lnTo>
                  <a:pt x="20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63"/>
          <p:cNvSpPr/>
          <p:nvPr/>
        </p:nvSpPr>
        <p:spPr>
          <a:xfrm>
            <a:off x="5228427" y="3666665"/>
            <a:ext cx="338592" cy="366016"/>
          </a:xfrm>
          <a:custGeom>
            <a:avLst/>
            <a:gdLst/>
            <a:ahLst/>
            <a:cxnLst/>
            <a:rect l="l" t="t" r="r" b="b"/>
            <a:pathLst>
              <a:path w="10581" h="11438" extrusionOk="0">
                <a:moveTo>
                  <a:pt x="1811" y="0"/>
                </a:moveTo>
                <a:lnTo>
                  <a:pt x="1335" y="95"/>
                </a:lnTo>
                <a:lnTo>
                  <a:pt x="858" y="381"/>
                </a:lnTo>
                <a:lnTo>
                  <a:pt x="572" y="858"/>
                </a:lnTo>
                <a:lnTo>
                  <a:pt x="382" y="1335"/>
                </a:lnTo>
                <a:lnTo>
                  <a:pt x="286" y="1716"/>
                </a:lnTo>
                <a:lnTo>
                  <a:pt x="0" y="6958"/>
                </a:lnTo>
                <a:lnTo>
                  <a:pt x="0" y="7530"/>
                </a:lnTo>
                <a:lnTo>
                  <a:pt x="96" y="7911"/>
                </a:lnTo>
                <a:lnTo>
                  <a:pt x="382" y="8388"/>
                </a:lnTo>
                <a:lnTo>
                  <a:pt x="763" y="8674"/>
                </a:lnTo>
                <a:lnTo>
                  <a:pt x="3336" y="10771"/>
                </a:lnTo>
                <a:lnTo>
                  <a:pt x="3813" y="11152"/>
                </a:lnTo>
                <a:lnTo>
                  <a:pt x="4385" y="11342"/>
                </a:lnTo>
                <a:lnTo>
                  <a:pt x="4957" y="11438"/>
                </a:lnTo>
                <a:lnTo>
                  <a:pt x="5624" y="11342"/>
                </a:lnTo>
                <a:lnTo>
                  <a:pt x="6482" y="10961"/>
                </a:lnTo>
                <a:lnTo>
                  <a:pt x="7435" y="10580"/>
                </a:lnTo>
                <a:lnTo>
                  <a:pt x="8197" y="10199"/>
                </a:lnTo>
                <a:lnTo>
                  <a:pt x="8960" y="9722"/>
                </a:lnTo>
                <a:lnTo>
                  <a:pt x="9722" y="8960"/>
                </a:lnTo>
                <a:lnTo>
                  <a:pt x="10199" y="8197"/>
                </a:lnTo>
                <a:lnTo>
                  <a:pt x="10485" y="7435"/>
                </a:lnTo>
                <a:lnTo>
                  <a:pt x="10580" y="6672"/>
                </a:lnTo>
                <a:lnTo>
                  <a:pt x="10390" y="5910"/>
                </a:lnTo>
                <a:lnTo>
                  <a:pt x="10104" y="5147"/>
                </a:lnTo>
                <a:lnTo>
                  <a:pt x="9532" y="4480"/>
                </a:lnTo>
                <a:lnTo>
                  <a:pt x="8769" y="3908"/>
                </a:lnTo>
                <a:lnTo>
                  <a:pt x="8579" y="3813"/>
                </a:lnTo>
                <a:lnTo>
                  <a:pt x="4289" y="1049"/>
                </a:lnTo>
                <a:lnTo>
                  <a:pt x="3336" y="572"/>
                </a:lnTo>
                <a:lnTo>
                  <a:pt x="2383" y="95"/>
                </a:lnTo>
                <a:lnTo>
                  <a:pt x="1811"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63"/>
          <p:cNvSpPr/>
          <p:nvPr/>
        </p:nvSpPr>
        <p:spPr>
          <a:xfrm>
            <a:off x="6370414" y="3729180"/>
            <a:ext cx="225728" cy="240992"/>
          </a:xfrm>
          <a:custGeom>
            <a:avLst/>
            <a:gdLst/>
            <a:ahLst/>
            <a:cxnLst/>
            <a:rect l="l" t="t" r="r" b="b"/>
            <a:pathLst>
              <a:path w="7054" h="7531" extrusionOk="0">
                <a:moveTo>
                  <a:pt x="3432" y="1"/>
                </a:moveTo>
                <a:lnTo>
                  <a:pt x="3050" y="96"/>
                </a:lnTo>
                <a:lnTo>
                  <a:pt x="1907" y="668"/>
                </a:lnTo>
                <a:lnTo>
                  <a:pt x="1335" y="1049"/>
                </a:lnTo>
                <a:lnTo>
                  <a:pt x="858" y="1335"/>
                </a:lnTo>
                <a:lnTo>
                  <a:pt x="477" y="1907"/>
                </a:lnTo>
                <a:lnTo>
                  <a:pt x="96" y="2479"/>
                </a:lnTo>
                <a:lnTo>
                  <a:pt x="0" y="2955"/>
                </a:lnTo>
                <a:lnTo>
                  <a:pt x="0" y="3527"/>
                </a:lnTo>
                <a:lnTo>
                  <a:pt x="96" y="4004"/>
                </a:lnTo>
                <a:lnTo>
                  <a:pt x="382" y="4480"/>
                </a:lnTo>
                <a:lnTo>
                  <a:pt x="763" y="4862"/>
                </a:lnTo>
                <a:lnTo>
                  <a:pt x="1335" y="5243"/>
                </a:lnTo>
                <a:lnTo>
                  <a:pt x="1430" y="5338"/>
                </a:lnTo>
                <a:lnTo>
                  <a:pt x="4480" y="6958"/>
                </a:lnTo>
                <a:lnTo>
                  <a:pt x="5147" y="7244"/>
                </a:lnTo>
                <a:lnTo>
                  <a:pt x="5815" y="7530"/>
                </a:lnTo>
                <a:lnTo>
                  <a:pt x="6196" y="7530"/>
                </a:lnTo>
                <a:lnTo>
                  <a:pt x="6482" y="7435"/>
                </a:lnTo>
                <a:lnTo>
                  <a:pt x="6768" y="7149"/>
                </a:lnTo>
                <a:lnTo>
                  <a:pt x="6958" y="6863"/>
                </a:lnTo>
                <a:lnTo>
                  <a:pt x="7054" y="6577"/>
                </a:lnTo>
                <a:lnTo>
                  <a:pt x="7054" y="6291"/>
                </a:lnTo>
                <a:lnTo>
                  <a:pt x="7054" y="2765"/>
                </a:lnTo>
                <a:lnTo>
                  <a:pt x="6958" y="2383"/>
                </a:lnTo>
                <a:lnTo>
                  <a:pt x="6863" y="2097"/>
                </a:lnTo>
                <a:lnTo>
                  <a:pt x="6672" y="1812"/>
                </a:lnTo>
                <a:lnTo>
                  <a:pt x="6386" y="1621"/>
                </a:lnTo>
                <a:lnTo>
                  <a:pt x="4575" y="382"/>
                </a:lnTo>
                <a:lnTo>
                  <a:pt x="4194" y="191"/>
                </a:lnTo>
                <a:lnTo>
                  <a:pt x="381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63"/>
          <p:cNvSpPr/>
          <p:nvPr/>
        </p:nvSpPr>
        <p:spPr>
          <a:xfrm>
            <a:off x="3070343" y="2826355"/>
            <a:ext cx="234880" cy="253184"/>
          </a:xfrm>
          <a:custGeom>
            <a:avLst/>
            <a:gdLst/>
            <a:ahLst/>
            <a:cxnLst/>
            <a:rect l="l" t="t" r="r" b="b"/>
            <a:pathLst>
              <a:path w="7340" h="7912" extrusionOk="0">
                <a:moveTo>
                  <a:pt x="2955" y="0"/>
                </a:moveTo>
                <a:lnTo>
                  <a:pt x="2383" y="96"/>
                </a:lnTo>
                <a:lnTo>
                  <a:pt x="1906" y="286"/>
                </a:lnTo>
                <a:lnTo>
                  <a:pt x="1335" y="668"/>
                </a:lnTo>
                <a:lnTo>
                  <a:pt x="1049" y="953"/>
                </a:lnTo>
                <a:lnTo>
                  <a:pt x="667" y="1335"/>
                </a:lnTo>
                <a:lnTo>
                  <a:pt x="477" y="1716"/>
                </a:lnTo>
                <a:lnTo>
                  <a:pt x="286" y="2193"/>
                </a:lnTo>
                <a:lnTo>
                  <a:pt x="95" y="3050"/>
                </a:lnTo>
                <a:lnTo>
                  <a:pt x="0" y="4004"/>
                </a:lnTo>
                <a:lnTo>
                  <a:pt x="191" y="4861"/>
                </a:lnTo>
                <a:lnTo>
                  <a:pt x="572" y="5719"/>
                </a:lnTo>
                <a:lnTo>
                  <a:pt x="1049" y="6386"/>
                </a:lnTo>
                <a:lnTo>
                  <a:pt x="1620" y="6958"/>
                </a:lnTo>
                <a:lnTo>
                  <a:pt x="2574" y="7530"/>
                </a:lnTo>
                <a:lnTo>
                  <a:pt x="3527" y="7816"/>
                </a:lnTo>
                <a:lnTo>
                  <a:pt x="4385" y="7911"/>
                </a:lnTo>
                <a:lnTo>
                  <a:pt x="4766" y="7816"/>
                </a:lnTo>
                <a:lnTo>
                  <a:pt x="5147" y="7721"/>
                </a:lnTo>
                <a:lnTo>
                  <a:pt x="5528" y="7530"/>
                </a:lnTo>
                <a:lnTo>
                  <a:pt x="5814" y="7339"/>
                </a:lnTo>
                <a:lnTo>
                  <a:pt x="6100" y="7054"/>
                </a:lnTo>
                <a:lnTo>
                  <a:pt x="6386" y="6768"/>
                </a:lnTo>
                <a:lnTo>
                  <a:pt x="6863" y="5910"/>
                </a:lnTo>
                <a:lnTo>
                  <a:pt x="7244" y="4766"/>
                </a:lnTo>
                <a:lnTo>
                  <a:pt x="7339" y="3908"/>
                </a:lnTo>
                <a:lnTo>
                  <a:pt x="7244" y="3050"/>
                </a:lnTo>
                <a:lnTo>
                  <a:pt x="6958" y="2193"/>
                </a:lnTo>
                <a:lnTo>
                  <a:pt x="6481" y="1430"/>
                </a:lnTo>
                <a:lnTo>
                  <a:pt x="5814" y="953"/>
                </a:lnTo>
                <a:lnTo>
                  <a:pt x="5147" y="477"/>
                </a:lnTo>
                <a:lnTo>
                  <a:pt x="4385" y="191"/>
                </a:lnTo>
                <a:lnTo>
                  <a:pt x="3622"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17" name="Google Shape;1917;p63"/>
          <p:cNvGrpSpPr/>
          <p:nvPr/>
        </p:nvGrpSpPr>
        <p:grpSpPr>
          <a:xfrm>
            <a:off x="3295972" y="2902574"/>
            <a:ext cx="1454880" cy="1351200"/>
            <a:chOff x="3701672" y="2092949"/>
            <a:chExt cx="1454880" cy="1351200"/>
          </a:xfrm>
        </p:grpSpPr>
        <p:sp>
          <p:nvSpPr>
            <p:cNvPr id="1918" name="Google Shape;1918;p63"/>
            <p:cNvSpPr/>
            <p:nvPr/>
          </p:nvSpPr>
          <p:spPr>
            <a:xfrm rot="10800000" flipH="1">
              <a:off x="3701672" y="2788373"/>
              <a:ext cx="158624" cy="152512"/>
            </a:xfrm>
            <a:custGeom>
              <a:avLst/>
              <a:gdLst/>
              <a:ahLst/>
              <a:cxnLst/>
              <a:rect l="l" t="t" r="r" b="b"/>
              <a:pathLst>
                <a:path w="4957" h="4766" extrusionOk="0">
                  <a:moveTo>
                    <a:pt x="3432" y="0"/>
                  </a:moveTo>
                  <a:lnTo>
                    <a:pt x="3146" y="96"/>
                  </a:lnTo>
                  <a:lnTo>
                    <a:pt x="2955" y="191"/>
                  </a:lnTo>
                  <a:lnTo>
                    <a:pt x="2955" y="286"/>
                  </a:lnTo>
                  <a:lnTo>
                    <a:pt x="2193" y="858"/>
                  </a:lnTo>
                  <a:lnTo>
                    <a:pt x="1621" y="1430"/>
                  </a:lnTo>
                  <a:lnTo>
                    <a:pt x="954" y="2002"/>
                  </a:lnTo>
                  <a:lnTo>
                    <a:pt x="286" y="2669"/>
                  </a:lnTo>
                  <a:lnTo>
                    <a:pt x="96" y="2764"/>
                  </a:lnTo>
                  <a:lnTo>
                    <a:pt x="0" y="2955"/>
                  </a:lnTo>
                  <a:lnTo>
                    <a:pt x="0" y="3146"/>
                  </a:lnTo>
                  <a:lnTo>
                    <a:pt x="96" y="3241"/>
                  </a:lnTo>
                  <a:lnTo>
                    <a:pt x="286" y="3432"/>
                  </a:lnTo>
                  <a:lnTo>
                    <a:pt x="382" y="3432"/>
                  </a:lnTo>
                  <a:lnTo>
                    <a:pt x="668" y="3336"/>
                  </a:lnTo>
                  <a:lnTo>
                    <a:pt x="1239" y="2955"/>
                  </a:lnTo>
                  <a:lnTo>
                    <a:pt x="2193" y="2002"/>
                  </a:lnTo>
                  <a:lnTo>
                    <a:pt x="2383" y="1811"/>
                  </a:lnTo>
                  <a:lnTo>
                    <a:pt x="2955" y="1335"/>
                  </a:lnTo>
                  <a:lnTo>
                    <a:pt x="3146" y="1239"/>
                  </a:lnTo>
                  <a:lnTo>
                    <a:pt x="3336" y="1239"/>
                  </a:lnTo>
                  <a:lnTo>
                    <a:pt x="3432" y="1430"/>
                  </a:lnTo>
                  <a:lnTo>
                    <a:pt x="3622" y="2192"/>
                  </a:lnTo>
                  <a:lnTo>
                    <a:pt x="4004" y="4194"/>
                  </a:lnTo>
                  <a:lnTo>
                    <a:pt x="4099" y="4385"/>
                  </a:lnTo>
                  <a:lnTo>
                    <a:pt x="4194" y="4575"/>
                  </a:lnTo>
                  <a:lnTo>
                    <a:pt x="4385" y="4671"/>
                  </a:lnTo>
                  <a:lnTo>
                    <a:pt x="4575" y="4766"/>
                  </a:lnTo>
                  <a:lnTo>
                    <a:pt x="4671" y="4671"/>
                  </a:lnTo>
                  <a:lnTo>
                    <a:pt x="4861" y="4575"/>
                  </a:lnTo>
                  <a:lnTo>
                    <a:pt x="4957" y="4289"/>
                  </a:lnTo>
                  <a:lnTo>
                    <a:pt x="4861" y="4003"/>
                  </a:lnTo>
                  <a:lnTo>
                    <a:pt x="4671" y="2955"/>
                  </a:lnTo>
                  <a:lnTo>
                    <a:pt x="4480" y="1907"/>
                  </a:lnTo>
                  <a:lnTo>
                    <a:pt x="4194" y="858"/>
                  </a:lnTo>
                  <a:lnTo>
                    <a:pt x="4004" y="382"/>
                  </a:lnTo>
                  <a:lnTo>
                    <a:pt x="3718" y="96"/>
                  </a:lnTo>
                  <a:lnTo>
                    <a:pt x="34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63"/>
            <p:cNvSpPr/>
            <p:nvPr/>
          </p:nvSpPr>
          <p:spPr>
            <a:xfrm rot="10800000" flipH="1">
              <a:off x="4540424" y="2175317"/>
              <a:ext cx="155584" cy="155584"/>
            </a:xfrm>
            <a:custGeom>
              <a:avLst/>
              <a:gdLst/>
              <a:ahLst/>
              <a:cxnLst/>
              <a:rect l="l" t="t" r="r" b="b"/>
              <a:pathLst>
                <a:path w="4862" h="4862" extrusionOk="0">
                  <a:moveTo>
                    <a:pt x="2955" y="1"/>
                  </a:moveTo>
                  <a:lnTo>
                    <a:pt x="2669" y="96"/>
                  </a:lnTo>
                  <a:lnTo>
                    <a:pt x="2193" y="382"/>
                  </a:lnTo>
                  <a:lnTo>
                    <a:pt x="382" y="1621"/>
                  </a:lnTo>
                  <a:lnTo>
                    <a:pt x="96" y="1812"/>
                  </a:lnTo>
                  <a:lnTo>
                    <a:pt x="1" y="2003"/>
                  </a:lnTo>
                  <a:lnTo>
                    <a:pt x="1" y="2193"/>
                  </a:lnTo>
                  <a:lnTo>
                    <a:pt x="1" y="2384"/>
                  </a:lnTo>
                  <a:lnTo>
                    <a:pt x="191" y="2479"/>
                  </a:lnTo>
                  <a:lnTo>
                    <a:pt x="382" y="2479"/>
                  </a:lnTo>
                  <a:lnTo>
                    <a:pt x="668" y="2384"/>
                  </a:lnTo>
                  <a:lnTo>
                    <a:pt x="858" y="2289"/>
                  </a:lnTo>
                  <a:lnTo>
                    <a:pt x="1621" y="1717"/>
                  </a:lnTo>
                  <a:lnTo>
                    <a:pt x="2479" y="1240"/>
                  </a:lnTo>
                  <a:lnTo>
                    <a:pt x="2669" y="1145"/>
                  </a:lnTo>
                  <a:lnTo>
                    <a:pt x="2860" y="1145"/>
                  </a:lnTo>
                  <a:lnTo>
                    <a:pt x="2955" y="1335"/>
                  </a:lnTo>
                  <a:lnTo>
                    <a:pt x="3051" y="1621"/>
                  </a:lnTo>
                  <a:lnTo>
                    <a:pt x="3241" y="2289"/>
                  </a:lnTo>
                  <a:lnTo>
                    <a:pt x="3813" y="3814"/>
                  </a:lnTo>
                  <a:lnTo>
                    <a:pt x="3813" y="3909"/>
                  </a:lnTo>
                  <a:lnTo>
                    <a:pt x="3908" y="4290"/>
                  </a:lnTo>
                  <a:lnTo>
                    <a:pt x="4099" y="4576"/>
                  </a:lnTo>
                  <a:lnTo>
                    <a:pt x="4290" y="4767"/>
                  </a:lnTo>
                  <a:lnTo>
                    <a:pt x="4480" y="4862"/>
                  </a:lnTo>
                  <a:lnTo>
                    <a:pt x="4671" y="4767"/>
                  </a:lnTo>
                  <a:lnTo>
                    <a:pt x="4862" y="4576"/>
                  </a:lnTo>
                  <a:lnTo>
                    <a:pt x="4862" y="4290"/>
                  </a:lnTo>
                  <a:lnTo>
                    <a:pt x="4766" y="4004"/>
                  </a:lnTo>
                  <a:lnTo>
                    <a:pt x="3718" y="668"/>
                  </a:lnTo>
                  <a:lnTo>
                    <a:pt x="3623" y="478"/>
                  </a:lnTo>
                  <a:lnTo>
                    <a:pt x="3337" y="96"/>
                  </a:lnTo>
                  <a:lnTo>
                    <a:pt x="3146" y="96"/>
                  </a:lnTo>
                  <a:lnTo>
                    <a:pt x="29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63"/>
            <p:cNvSpPr/>
            <p:nvPr/>
          </p:nvSpPr>
          <p:spPr>
            <a:xfrm rot="10800000" flipH="1">
              <a:off x="4488584" y="2465045"/>
              <a:ext cx="146432" cy="140352"/>
            </a:xfrm>
            <a:custGeom>
              <a:avLst/>
              <a:gdLst/>
              <a:ahLst/>
              <a:cxnLst/>
              <a:rect l="l" t="t" r="r" b="b"/>
              <a:pathLst>
                <a:path w="4576" h="4386" extrusionOk="0">
                  <a:moveTo>
                    <a:pt x="3336" y="1"/>
                  </a:moveTo>
                  <a:lnTo>
                    <a:pt x="2955" y="96"/>
                  </a:lnTo>
                  <a:lnTo>
                    <a:pt x="2574" y="287"/>
                  </a:lnTo>
                  <a:lnTo>
                    <a:pt x="1144" y="1526"/>
                  </a:lnTo>
                  <a:lnTo>
                    <a:pt x="1049" y="1526"/>
                  </a:lnTo>
                  <a:lnTo>
                    <a:pt x="763" y="1907"/>
                  </a:lnTo>
                  <a:lnTo>
                    <a:pt x="286" y="2193"/>
                  </a:lnTo>
                  <a:lnTo>
                    <a:pt x="96" y="2288"/>
                  </a:lnTo>
                  <a:lnTo>
                    <a:pt x="0" y="2574"/>
                  </a:lnTo>
                  <a:lnTo>
                    <a:pt x="0" y="2765"/>
                  </a:lnTo>
                  <a:lnTo>
                    <a:pt x="96" y="2860"/>
                  </a:lnTo>
                  <a:lnTo>
                    <a:pt x="286" y="2955"/>
                  </a:lnTo>
                  <a:lnTo>
                    <a:pt x="477" y="2955"/>
                  </a:lnTo>
                  <a:lnTo>
                    <a:pt x="763" y="2860"/>
                  </a:lnTo>
                  <a:lnTo>
                    <a:pt x="1049" y="2670"/>
                  </a:lnTo>
                  <a:lnTo>
                    <a:pt x="1716" y="2098"/>
                  </a:lnTo>
                  <a:lnTo>
                    <a:pt x="2097" y="1716"/>
                  </a:lnTo>
                  <a:lnTo>
                    <a:pt x="2478" y="1430"/>
                  </a:lnTo>
                  <a:lnTo>
                    <a:pt x="2764" y="1240"/>
                  </a:lnTo>
                  <a:lnTo>
                    <a:pt x="2955" y="1145"/>
                  </a:lnTo>
                  <a:lnTo>
                    <a:pt x="3146" y="1240"/>
                  </a:lnTo>
                  <a:lnTo>
                    <a:pt x="3241" y="1430"/>
                  </a:lnTo>
                  <a:lnTo>
                    <a:pt x="3336" y="1907"/>
                  </a:lnTo>
                  <a:lnTo>
                    <a:pt x="3622" y="3718"/>
                  </a:lnTo>
                  <a:lnTo>
                    <a:pt x="3718" y="4004"/>
                  </a:lnTo>
                  <a:lnTo>
                    <a:pt x="3813" y="4195"/>
                  </a:lnTo>
                  <a:lnTo>
                    <a:pt x="3908" y="4385"/>
                  </a:lnTo>
                  <a:lnTo>
                    <a:pt x="4194" y="4385"/>
                  </a:lnTo>
                  <a:lnTo>
                    <a:pt x="4385" y="4290"/>
                  </a:lnTo>
                  <a:lnTo>
                    <a:pt x="4480" y="4195"/>
                  </a:lnTo>
                  <a:lnTo>
                    <a:pt x="4575" y="3909"/>
                  </a:lnTo>
                  <a:lnTo>
                    <a:pt x="4575" y="3623"/>
                  </a:lnTo>
                  <a:lnTo>
                    <a:pt x="4194" y="1526"/>
                  </a:lnTo>
                  <a:lnTo>
                    <a:pt x="4003" y="668"/>
                  </a:lnTo>
                  <a:lnTo>
                    <a:pt x="3908" y="382"/>
                  </a:lnTo>
                  <a:lnTo>
                    <a:pt x="3622" y="96"/>
                  </a:lnTo>
                  <a:lnTo>
                    <a:pt x="35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63"/>
            <p:cNvSpPr/>
            <p:nvPr/>
          </p:nvSpPr>
          <p:spPr>
            <a:xfrm rot="10800000" flipH="1">
              <a:off x="4781384" y="2330869"/>
              <a:ext cx="152544" cy="140320"/>
            </a:xfrm>
            <a:custGeom>
              <a:avLst/>
              <a:gdLst/>
              <a:ahLst/>
              <a:cxnLst/>
              <a:rect l="l" t="t" r="r" b="b"/>
              <a:pathLst>
                <a:path w="4767" h="4385" extrusionOk="0">
                  <a:moveTo>
                    <a:pt x="3146" y="1"/>
                  </a:moveTo>
                  <a:lnTo>
                    <a:pt x="2955" y="96"/>
                  </a:lnTo>
                  <a:lnTo>
                    <a:pt x="2669" y="191"/>
                  </a:lnTo>
                  <a:lnTo>
                    <a:pt x="2383" y="287"/>
                  </a:lnTo>
                  <a:lnTo>
                    <a:pt x="1811" y="668"/>
                  </a:lnTo>
                  <a:lnTo>
                    <a:pt x="1049" y="1335"/>
                  </a:lnTo>
                  <a:lnTo>
                    <a:pt x="286" y="1907"/>
                  </a:lnTo>
                  <a:lnTo>
                    <a:pt x="96" y="2002"/>
                  </a:lnTo>
                  <a:lnTo>
                    <a:pt x="0" y="2193"/>
                  </a:lnTo>
                  <a:lnTo>
                    <a:pt x="0" y="2383"/>
                  </a:lnTo>
                  <a:lnTo>
                    <a:pt x="96" y="2479"/>
                  </a:lnTo>
                  <a:lnTo>
                    <a:pt x="191" y="2574"/>
                  </a:lnTo>
                  <a:lnTo>
                    <a:pt x="382" y="2669"/>
                  </a:lnTo>
                  <a:lnTo>
                    <a:pt x="668" y="2574"/>
                  </a:lnTo>
                  <a:lnTo>
                    <a:pt x="763" y="2479"/>
                  </a:lnTo>
                  <a:lnTo>
                    <a:pt x="1144" y="2193"/>
                  </a:lnTo>
                  <a:lnTo>
                    <a:pt x="1907" y="1621"/>
                  </a:lnTo>
                  <a:lnTo>
                    <a:pt x="2479" y="1240"/>
                  </a:lnTo>
                  <a:lnTo>
                    <a:pt x="2764" y="1049"/>
                  </a:lnTo>
                  <a:lnTo>
                    <a:pt x="3050" y="954"/>
                  </a:lnTo>
                  <a:lnTo>
                    <a:pt x="3241" y="954"/>
                  </a:lnTo>
                  <a:lnTo>
                    <a:pt x="3336" y="1049"/>
                  </a:lnTo>
                  <a:lnTo>
                    <a:pt x="3432" y="1335"/>
                  </a:lnTo>
                  <a:lnTo>
                    <a:pt x="3527" y="1907"/>
                  </a:lnTo>
                  <a:lnTo>
                    <a:pt x="3622" y="2383"/>
                  </a:lnTo>
                  <a:lnTo>
                    <a:pt x="3718" y="3241"/>
                  </a:lnTo>
                  <a:lnTo>
                    <a:pt x="3908" y="4004"/>
                  </a:lnTo>
                  <a:lnTo>
                    <a:pt x="4099" y="4290"/>
                  </a:lnTo>
                  <a:lnTo>
                    <a:pt x="4194" y="4290"/>
                  </a:lnTo>
                  <a:lnTo>
                    <a:pt x="4290" y="4385"/>
                  </a:lnTo>
                  <a:lnTo>
                    <a:pt x="4575" y="4290"/>
                  </a:lnTo>
                  <a:lnTo>
                    <a:pt x="4766" y="4099"/>
                  </a:lnTo>
                  <a:lnTo>
                    <a:pt x="4766" y="3813"/>
                  </a:lnTo>
                  <a:lnTo>
                    <a:pt x="4671" y="3622"/>
                  </a:lnTo>
                  <a:lnTo>
                    <a:pt x="4575" y="2765"/>
                  </a:lnTo>
                  <a:lnTo>
                    <a:pt x="4480" y="1907"/>
                  </a:lnTo>
                  <a:lnTo>
                    <a:pt x="4385" y="1430"/>
                  </a:lnTo>
                  <a:lnTo>
                    <a:pt x="4290" y="954"/>
                  </a:lnTo>
                  <a:lnTo>
                    <a:pt x="4004" y="477"/>
                  </a:lnTo>
                  <a:lnTo>
                    <a:pt x="3813" y="287"/>
                  </a:lnTo>
                  <a:lnTo>
                    <a:pt x="3622" y="191"/>
                  </a:lnTo>
                  <a:lnTo>
                    <a:pt x="3432" y="96"/>
                  </a:lnTo>
                  <a:lnTo>
                    <a:pt x="31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63"/>
            <p:cNvSpPr/>
            <p:nvPr/>
          </p:nvSpPr>
          <p:spPr>
            <a:xfrm rot="10800000" flipH="1">
              <a:off x="4439784" y="3023221"/>
              <a:ext cx="140320" cy="149472"/>
            </a:xfrm>
            <a:custGeom>
              <a:avLst/>
              <a:gdLst/>
              <a:ahLst/>
              <a:cxnLst/>
              <a:rect l="l" t="t" r="r" b="b"/>
              <a:pathLst>
                <a:path w="4385" h="4671" extrusionOk="0">
                  <a:moveTo>
                    <a:pt x="2478" y="0"/>
                  </a:moveTo>
                  <a:lnTo>
                    <a:pt x="2288" y="96"/>
                  </a:lnTo>
                  <a:lnTo>
                    <a:pt x="2002" y="286"/>
                  </a:lnTo>
                  <a:lnTo>
                    <a:pt x="1525" y="668"/>
                  </a:lnTo>
                  <a:lnTo>
                    <a:pt x="1144" y="1049"/>
                  </a:lnTo>
                  <a:lnTo>
                    <a:pt x="286" y="2097"/>
                  </a:lnTo>
                  <a:lnTo>
                    <a:pt x="191" y="2193"/>
                  </a:lnTo>
                  <a:lnTo>
                    <a:pt x="96" y="2383"/>
                  </a:lnTo>
                  <a:lnTo>
                    <a:pt x="0" y="2574"/>
                  </a:lnTo>
                  <a:lnTo>
                    <a:pt x="0" y="2765"/>
                  </a:lnTo>
                  <a:lnTo>
                    <a:pt x="96" y="2860"/>
                  </a:lnTo>
                  <a:lnTo>
                    <a:pt x="286" y="2955"/>
                  </a:lnTo>
                  <a:lnTo>
                    <a:pt x="382" y="2955"/>
                  </a:lnTo>
                  <a:lnTo>
                    <a:pt x="667" y="2860"/>
                  </a:lnTo>
                  <a:lnTo>
                    <a:pt x="858" y="2669"/>
                  </a:lnTo>
                  <a:lnTo>
                    <a:pt x="1430" y="2002"/>
                  </a:lnTo>
                  <a:lnTo>
                    <a:pt x="1716" y="1621"/>
                  </a:lnTo>
                  <a:lnTo>
                    <a:pt x="1811" y="1525"/>
                  </a:lnTo>
                  <a:lnTo>
                    <a:pt x="2002" y="1335"/>
                  </a:lnTo>
                  <a:lnTo>
                    <a:pt x="2288" y="1240"/>
                  </a:lnTo>
                  <a:lnTo>
                    <a:pt x="2383" y="1240"/>
                  </a:lnTo>
                  <a:lnTo>
                    <a:pt x="2574" y="1430"/>
                  </a:lnTo>
                  <a:lnTo>
                    <a:pt x="2860" y="2097"/>
                  </a:lnTo>
                  <a:lnTo>
                    <a:pt x="3050" y="2765"/>
                  </a:lnTo>
                  <a:lnTo>
                    <a:pt x="3241" y="3622"/>
                  </a:lnTo>
                  <a:lnTo>
                    <a:pt x="3527" y="4290"/>
                  </a:lnTo>
                  <a:lnTo>
                    <a:pt x="3718" y="4576"/>
                  </a:lnTo>
                  <a:lnTo>
                    <a:pt x="3908" y="4671"/>
                  </a:lnTo>
                  <a:lnTo>
                    <a:pt x="4194" y="4576"/>
                  </a:lnTo>
                  <a:lnTo>
                    <a:pt x="4385" y="4385"/>
                  </a:lnTo>
                  <a:lnTo>
                    <a:pt x="4385" y="4194"/>
                  </a:lnTo>
                  <a:lnTo>
                    <a:pt x="4289" y="3908"/>
                  </a:lnTo>
                  <a:lnTo>
                    <a:pt x="4099" y="3432"/>
                  </a:lnTo>
                  <a:lnTo>
                    <a:pt x="4003" y="2955"/>
                  </a:lnTo>
                  <a:lnTo>
                    <a:pt x="3813" y="2288"/>
                  </a:lnTo>
                  <a:lnTo>
                    <a:pt x="3527" y="1621"/>
                  </a:lnTo>
                  <a:lnTo>
                    <a:pt x="3050" y="477"/>
                  </a:lnTo>
                  <a:lnTo>
                    <a:pt x="2955" y="286"/>
                  </a:lnTo>
                  <a:lnTo>
                    <a:pt x="2764" y="96"/>
                  </a:lnTo>
                  <a:lnTo>
                    <a:pt x="24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63"/>
            <p:cNvSpPr/>
            <p:nvPr/>
          </p:nvSpPr>
          <p:spPr>
            <a:xfrm rot="10800000" flipH="1">
              <a:off x="4162216" y="3111669"/>
              <a:ext cx="155584" cy="140320"/>
            </a:xfrm>
            <a:custGeom>
              <a:avLst/>
              <a:gdLst/>
              <a:ahLst/>
              <a:cxnLst/>
              <a:rect l="l" t="t" r="r" b="b"/>
              <a:pathLst>
                <a:path w="4862" h="4385" extrusionOk="0">
                  <a:moveTo>
                    <a:pt x="2860" y="0"/>
                  </a:moveTo>
                  <a:lnTo>
                    <a:pt x="2384" y="191"/>
                  </a:lnTo>
                  <a:lnTo>
                    <a:pt x="668" y="1335"/>
                  </a:lnTo>
                  <a:lnTo>
                    <a:pt x="287" y="1621"/>
                  </a:lnTo>
                  <a:lnTo>
                    <a:pt x="96" y="1811"/>
                  </a:lnTo>
                  <a:lnTo>
                    <a:pt x="1" y="2002"/>
                  </a:lnTo>
                  <a:lnTo>
                    <a:pt x="1" y="2097"/>
                  </a:lnTo>
                  <a:lnTo>
                    <a:pt x="96" y="2288"/>
                  </a:lnTo>
                  <a:lnTo>
                    <a:pt x="287" y="2383"/>
                  </a:lnTo>
                  <a:lnTo>
                    <a:pt x="382" y="2383"/>
                  </a:lnTo>
                  <a:lnTo>
                    <a:pt x="477" y="2288"/>
                  </a:lnTo>
                  <a:lnTo>
                    <a:pt x="954" y="2097"/>
                  </a:lnTo>
                  <a:lnTo>
                    <a:pt x="1907" y="1430"/>
                  </a:lnTo>
                  <a:lnTo>
                    <a:pt x="2479" y="1144"/>
                  </a:lnTo>
                  <a:lnTo>
                    <a:pt x="2670" y="1049"/>
                  </a:lnTo>
                  <a:lnTo>
                    <a:pt x="2860" y="953"/>
                  </a:lnTo>
                  <a:lnTo>
                    <a:pt x="3051" y="953"/>
                  </a:lnTo>
                  <a:lnTo>
                    <a:pt x="3146" y="1049"/>
                  </a:lnTo>
                  <a:lnTo>
                    <a:pt x="3241" y="1239"/>
                  </a:lnTo>
                  <a:lnTo>
                    <a:pt x="3241" y="1525"/>
                  </a:lnTo>
                  <a:lnTo>
                    <a:pt x="3432" y="1907"/>
                  </a:lnTo>
                  <a:lnTo>
                    <a:pt x="3718" y="3146"/>
                  </a:lnTo>
                  <a:lnTo>
                    <a:pt x="4004" y="4099"/>
                  </a:lnTo>
                  <a:lnTo>
                    <a:pt x="4290" y="4385"/>
                  </a:lnTo>
                  <a:lnTo>
                    <a:pt x="4480" y="4385"/>
                  </a:lnTo>
                  <a:lnTo>
                    <a:pt x="4766" y="4289"/>
                  </a:lnTo>
                  <a:lnTo>
                    <a:pt x="4862" y="4194"/>
                  </a:lnTo>
                  <a:lnTo>
                    <a:pt x="4862" y="4003"/>
                  </a:lnTo>
                  <a:lnTo>
                    <a:pt x="4862" y="3718"/>
                  </a:lnTo>
                  <a:lnTo>
                    <a:pt x="4385" y="2288"/>
                  </a:lnTo>
                  <a:lnTo>
                    <a:pt x="4099" y="1239"/>
                  </a:lnTo>
                  <a:lnTo>
                    <a:pt x="4004" y="1049"/>
                  </a:lnTo>
                  <a:lnTo>
                    <a:pt x="3718" y="382"/>
                  </a:lnTo>
                  <a:lnTo>
                    <a:pt x="3527" y="96"/>
                  </a:lnTo>
                  <a:lnTo>
                    <a:pt x="3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63"/>
            <p:cNvSpPr/>
            <p:nvPr/>
          </p:nvSpPr>
          <p:spPr>
            <a:xfrm rot="10800000" flipH="1">
              <a:off x="3954824" y="2693813"/>
              <a:ext cx="143392" cy="131168"/>
            </a:xfrm>
            <a:custGeom>
              <a:avLst/>
              <a:gdLst/>
              <a:ahLst/>
              <a:cxnLst/>
              <a:rect l="l" t="t" r="r" b="b"/>
              <a:pathLst>
                <a:path w="4481" h="4099" extrusionOk="0">
                  <a:moveTo>
                    <a:pt x="3146" y="0"/>
                  </a:moveTo>
                  <a:lnTo>
                    <a:pt x="2860" y="96"/>
                  </a:lnTo>
                  <a:lnTo>
                    <a:pt x="2288" y="381"/>
                  </a:lnTo>
                  <a:lnTo>
                    <a:pt x="1907" y="858"/>
                  </a:lnTo>
                  <a:lnTo>
                    <a:pt x="1621" y="1049"/>
                  </a:lnTo>
                  <a:lnTo>
                    <a:pt x="954" y="1621"/>
                  </a:lnTo>
                  <a:lnTo>
                    <a:pt x="286" y="2192"/>
                  </a:lnTo>
                  <a:lnTo>
                    <a:pt x="96" y="2288"/>
                  </a:lnTo>
                  <a:lnTo>
                    <a:pt x="0" y="2478"/>
                  </a:lnTo>
                  <a:lnTo>
                    <a:pt x="96" y="2669"/>
                  </a:lnTo>
                  <a:lnTo>
                    <a:pt x="191" y="2860"/>
                  </a:lnTo>
                  <a:lnTo>
                    <a:pt x="382" y="2955"/>
                  </a:lnTo>
                  <a:lnTo>
                    <a:pt x="477" y="2955"/>
                  </a:lnTo>
                  <a:lnTo>
                    <a:pt x="763" y="2764"/>
                  </a:lnTo>
                  <a:lnTo>
                    <a:pt x="1430" y="2383"/>
                  </a:lnTo>
                  <a:lnTo>
                    <a:pt x="2193" y="1621"/>
                  </a:lnTo>
                  <a:lnTo>
                    <a:pt x="2383" y="1430"/>
                  </a:lnTo>
                  <a:lnTo>
                    <a:pt x="2669" y="1239"/>
                  </a:lnTo>
                  <a:lnTo>
                    <a:pt x="2860" y="1144"/>
                  </a:lnTo>
                  <a:lnTo>
                    <a:pt x="3050" y="1239"/>
                  </a:lnTo>
                  <a:lnTo>
                    <a:pt x="3146" y="1430"/>
                  </a:lnTo>
                  <a:lnTo>
                    <a:pt x="3241" y="1811"/>
                  </a:lnTo>
                  <a:lnTo>
                    <a:pt x="3622" y="3622"/>
                  </a:lnTo>
                  <a:lnTo>
                    <a:pt x="3813" y="3908"/>
                  </a:lnTo>
                  <a:lnTo>
                    <a:pt x="4004" y="4099"/>
                  </a:lnTo>
                  <a:lnTo>
                    <a:pt x="4194" y="4099"/>
                  </a:lnTo>
                  <a:lnTo>
                    <a:pt x="4385" y="4003"/>
                  </a:lnTo>
                  <a:lnTo>
                    <a:pt x="4480" y="3813"/>
                  </a:lnTo>
                  <a:lnTo>
                    <a:pt x="4480" y="3431"/>
                  </a:lnTo>
                  <a:lnTo>
                    <a:pt x="4004" y="1335"/>
                  </a:lnTo>
                  <a:lnTo>
                    <a:pt x="3908" y="953"/>
                  </a:lnTo>
                  <a:lnTo>
                    <a:pt x="3718" y="286"/>
                  </a:lnTo>
                  <a:lnTo>
                    <a:pt x="3527" y="96"/>
                  </a:lnTo>
                  <a:lnTo>
                    <a:pt x="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63"/>
            <p:cNvSpPr/>
            <p:nvPr/>
          </p:nvSpPr>
          <p:spPr>
            <a:xfrm rot="10800000" flipH="1">
              <a:off x="4775272" y="2879861"/>
              <a:ext cx="143392" cy="131168"/>
            </a:xfrm>
            <a:custGeom>
              <a:avLst/>
              <a:gdLst/>
              <a:ahLst/>
              <a:cxnLst/>
              <a:rect l="l" t="t" r="r" b="b"/>
              <a:pathLst>
                <a:path w="4481" h="4099" extrusionOk="0">
                  <a:moveTo>
                    <a:pt x="3146" y="0"/>
                  </a:moveTo>
                  <a:lnTo>
                    <a:pt x="2860" y="95"/>
                  </a:lnTo>
                  <a:lnTo>
                    <a:pt x="2288" y="381"/>
                  </a:lnTo>
                  <a:lnTo>
                    <a:pt x="1812" y="858"/>
                  </a:lnTo>
                  <a:lnTo>
                    <a:pt x="1526" y="1049"/>
                  </a:lnTo>
                  <a:lnTo>
                    <a:pt x="954" y="1620"/>
                  </a:lnTo>
                  <a:lnTo>
                    <a:pt x="287" y="2192"/>
                  </a:lnTo>
                  <a:lnTo>
                    <a:pt x="96" y="2288"/>
                  </a:lnTo>
                  <a:lnTo>
                    <a:pt x="1" y="2478"/>
                  </a:lnTo>
                  <a:lnTo>
                    <a:pt x="1" y="2669"/>
                  </a:lnTo>
                  <a:lnTo>
                    <a:pt x="191" y="2859"/>
                  </a:lnTo>
                  <a:lnTo>
                    <a:pt x="382" y="2955"/>
                  </a:lnTo>
                  <a:lnTo>
                    <a:pt x="477" y="2955"/>
                  </a:lnTo>
                  <a:lnTo>
                    <a:pt x="763" y="2764"/>
                  </a:lnTo>
                  <a:lnTo>
                    <a:pt x="1335" y="2383"/>
                  </a:lnTo>
                  <a:lnTo>
                    <a:pt x="2193" y="1620"/>
                  </a:lnTo>
                  <a:lnTo>
                    <a:pt x="2384" y="1430"/>
                  </a:lnTo>
                  <a:lnTo>
                    <a:pt x="2670" y="1239"/>
                  </a:lnTo>
                  <a:lnTo>
                    <a:pt x="2860" y="1144"/>
                  </a:lnTo>
                  <a:lnTo>
                    <a:pt x="3051" y="1239"/>
                  </a:lnTo>
                  <a:lnTo>
                    <a:pt x="3146" y="1430"/>
                  </a:lnTo>
                  <a:lnTo>
                    <a:pt x="3241" y="1811"/>
                  </a:lnTo>
                  <a:lnTo>
                    <a:pt x="3623" y="3622"/>
                  </a:lnTo>
                  <a:lnTo>
                    <a:pt x="3718" y="3908"/>
                  </a:lnTo>
                  <a:lnTo>
                    <a:pt x="3909" y="4099"/>
                  </a:lnTo>
                  <a:lnTo>
                    <a:pt x="4099" y="4099"/>
                  </a:lnTo>
                  <a:lnTo>
                    <a:pt x="4385" y="4003"/>
                  </a:lnTo>
                  <a:lnTo>
                    <a:pt x="4481" y="3813"/>
                  </a:lnTo>
                  <a:lnTo>
                    <a:pt x="4481" y="3431"/>
                  </a:lnTo>
                  <a:lnTo>
                    <a:pt x="4004" y="1334"/>
                  </a:lnTo>
                  <a:lnTo>
                    <a:pt x="3909" y="953"/>
                  </a:lnTo>
                  <a:lnTo>
                    <a:pt x="3623" y="286"/>
                  </a:lnTo>
                  <a:lnTo>
                    <a:pt x="3527" y="95"/>
                  </a:lnTo>
                  <a:lnTo>
                    <a:pt x="3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63"/>
            <p:cNvSpPr/>
            <p:nvPr/>
          </p:nvSpPr>
          <p:spPr>
            <a:xfrm rot="10800000" flipH="1">
              <a:off x="4223240" y="2584021"/>
              <a:ext cx="143360" cy="125056"/>
            </a:xfrm>
            <a:custGeom>
              <a:avLst/>
              <a:gdLst/>
              <a:ahLst/>
              <a:cxnLst/>
              <a:rect l="l" t="t" r="r" b="b"/>
              <a:pathLst>
                <a:path w="4480" h="3908" extrusionOk="0">
                  <a:moveTo>
                    <a:pt x="2859" y="0"/>
                  </a:moveTo>
                  <a:lnTo>
                    <a:pt x="2669" y="95"/>
                  </a:lnTo>
                  <a:lnTo>
                    <a:pt x="2097" y="572"/>
                  </a:lnTo>
                  <a:lnTo>
                    <a:pt x="2002" y="572"/>
                  </a:lnTo>
                  <a:lnTo>
                    <a:pt x="1525" y="1049"/>
                  </a:lnTo>
                  <a:lnTo>
                    <a:pt x="858" y="1525"/>
                  </a:lnTo>
                  <a:lnTo>
                    <a:pt x="191" y="2002"/>
                  </a:lnTo>
                  <a:lnTo>
                    <a:pt x="95" y="2097"/>
                  </a:lnTo>
                  <a:lnTo>
                    <a:pt x="0" y="2288"/>
                  </a:lnTo>
                  <a:lnTo>
                    <a:pt x="0" y="2574"/>
                  </a:lnTo>
                  <a:lnTo>
                    <a:pt x="95" y="2669"/>
                  </a:lnTo>
                  <a:lnTo>
                    <a:pt x="381" y="2764"/>
                  </a:lnTo>
                  <a:lnTo>
                    <a:pt x="477" y="2764"/>
                  </a:lnTo>
                  <a:lnTo>
                    <a:pt x="667" y="2669"/>
                  </a:lnTo>
                  <a:lnTo>
                    <a:pt x="1048" y="2383"/>
                  </a:lnTo>
                  <a:lnTo>
                    <a:pt x="2383" y="1334"/>
                  </a:lnTo>
                  <a:lnTo>
                    <a:pt x="2669" y="1144"/>
                  </a:lnTo>
                  <a:lnTo>
                    <a:pt x="2859" y="1049"/>
                  </a:lnTo>
                  <a:lnTo>
                    <a:pt x="2955" y="1144"/>
                  </a:lnTo>
                  <a:lnTo>
                    <a:pt x="3050" y="1239"/>
                  </a:lnTo>
                  <a:lnTo>
                    <a:pt x="3145" y="1525"/>
                  </a:lnTo>
                  <a:lnTo>
                    <a:pt x="3622" y="3336"/>
                  </a:lnTo>
                  <a:lnTo>
                    <a:pt x="3717" y="3717"/>
                  </a:lnTo>
                  <a:lnTo>
                    <a:pt x="3908" y="3813"/>
                  </a:lnTo>
                  <a:lnTo>
                    <a:pt x="4098" y="3908"/>
                  </a:lnTo>
                  <a:lnTo>
                    <a:pt x="4289" y="3813"/>
                  </a:lnTo>
                  <a:lnTo>
                    <a:pt x="4384" y="3717"/>
                  </a:lnTo>
                  <a:lnTo>
                    <a:pt x="4480" y="3622"/>
                  </a:lnTo>
                  <a:lnTo>
                    <a:pt x="4480" y="3431"/>
                  </a:lnTo>
                  <a:lnTo>
                    <a:pt x="4384" y="2764"/>
                  </a:lnTo>
                  <a:lnTo>
                    <a:pt x="4003" y="1334"/>
                  </a:lnTo>
                  <a:lnTo>
                    <a:pt x="3908" y="763"/>
                  </a:lnTo>
                  <a:lnTo>
                    <a:pt x="3717" y="286"/>
                  </a:lnTo>
                  <a:lnTo>
                    <a:pt x="3527" y="95"/>
                  </a:lnTo>
                  <a:lnTo>
                    <a:pt x="3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63"/>
            <p:cNvSpPr/>
            <p:nvPr/>
          </p:nvSpPr>
          <p:spPr>
            <a:xfrm rot="10800000" flipH="1">
              <a:off x="3973128" y="2458965"/>
              <a:ext cx="146432" cy="131168"/>
            </a:xfrm>
            <a:custGeom>
              <a:avLst/>
              <a:gdLst/>
              <a:ahLst/>
              <a:cxnLst/>
              <a:rect l="l" t="t" r="r" b="b"/>
              <a:pathLst>
                <a:path w="4576" h="4099" extrusionOk="0">
                  <a:moveTo>
                    <a:pt x="2383" y="0"/>
                  </a:moveTo>
                  <a:lnTo>
                    <a:pt x="2097" y="191"/>
                  </a:lnTo>
                  <a:lnTo>
                    <a:pt x="1621" y="572"/>
                  </a:lnTo>
                  <a:lnTo>
                    <a:pt x="763" y="1335"/>
                  </a:lnTo>
                  <a:lnTo>
                    <a:pt x="286" y="1811"/>
                  </a:lnTo>
                  <a:lnTo>
                    <a:pt x="96" y="2002"/>
                  </a:lnTo>
                  <a:lnTo>
                    <a:pt x="0" y="2288"/>
                  </a:lnTo>
                  <a:lnTo>
                    <a:pt x="96" y="2574"/>
                  </a:lnTo>
                  <a:lnTo>
                    <a:pt x="572" y="2574"/>
                  </a:lnTo>
                  <a:lnTo>
                    <a:pt x="763" y="2478"/>
                  </a:lnTo>
                  <a:lnTo>
                    <a:pt x="953" y="2193"/>
                  </a:lnTo>
                  <a:lnTo>
                    <a:pt x="1335" y="1907"/>
                  </a:lnTo>
                  <a:lnTo>
                    <a:pt x="2193" y="1239"/>
                  </a:lnTo>
                  <a:lnTo>
                    <a:pt x="2478" y="1144"/>
                  </a:lnTo>
                  <a:lnTo>
                    <a:pt x="2574" y="1144"/>
                  </a:lnTo>
                  <a:lnTo>
                    <a:pt x="2764" y="1335"/>
                  </a:lnTo>
                  <a:lnTo>
                    <a:pt x="2955" y="1811"/>
                  </a:lnTo>
                  <a:lnTo>
                    <a:pt x="3146" y="2288"/>
                  </a:lnTo>
                  <a:lnTo>
                    <a:pt x="3622" y="3622"/>
                  </a:lnTo>
                  <a:lnTo>
                    <a:pt x="3908" y="4004"/>
                  </a:lnTo>
                  <a:lnTo>
                    <a:pt x="4003" y="4004"/>
                  </a:lnTo>
                  <a:lnTo>
                    <a:pt x="4099" y="4099"/>
                  </a:lnTo>
                  <a:lnTo>
                    <a:pt x="4385" y="4004"/>
                  </a:lnTo>
                  <a:lnTo>
                    <a:pt x="4575" y="3813"/>
                  </a:lnTo>
                  <a:lnTo>
                    <a:pt x="4575" y="3622"/>
                  </a:lnTo>
                  <a:lnTo>
                    <a:pt x="4385" y="3241"/>
                  </a:lnTo>
                  <a:lnTo>
                    <a:pt x="4099" y="2478"/>
                  </a:lnTo>
                  <a:lnTo>
                    <a:pt x="3622" y="1144"/>
                  </a:lnTo>
                  <a:lnTo>
                    <a:pt x="3241" y="382"/>
                  </a:lnTo>
                  <a:lnTo>
                    <a:pt x="2955" y="96"/>
                  </a:lnTo>
                  <a:lnTo>
                    <a:pt x="28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63"/>
            <p:cNvSpPr/>
            <p:nvPr/>
          </p:nvSpPr>
          <p:spPr>
            <a:xfrm rot="10800000" flipH="1">
              <a:off x="4726472" y="2641973"/>
              <a:ext cx="149504" cy="115904"/>
            </a:xfrm>
            <a:custGeom>
              <a:avLst/>
              <a:gdLst/>
              <a:ahLst/>
              <a:cxnLst/>
              <a:rect l="l" t="t" r="r" b="b"/>
              <a:pathLst>
                <a:path w="4672" h="3622" extrusionOk="0">
                  <a:moveTo>
                    <a:pt x="3146" y="0"/>
                  </a:moveTo>
                  <a:lnTo>
                    <a:pt x="2765" y="95"/>
                  </a:lnTo>
                  <a:lnTo>
                    <a:pt x="2574" y="191"/>
                  </a:lnTo>
                  <a:lnTo>
                    <a:pt x="1907" y="572"/>
                  </a:lnTo>
                  <a:lnTo>
                    <a:pt x="1240" y="953"/>
                  </a:lnTo>
                  <a:lnTo>
                    <a:pt x="287" y="1620"/>
                  </a:lnTo>
                  <a:lnTo>
                    <a:pt x="96" y="1716"/>
                  </a:lnTo>
                  <a:lnTo>
                    <a:pt x="1" y="1906"/>
                  </a:lnTo>
                  <a:lnTo>
                    <a:pt x="1" y="2097"/>
                  </a:lnTo>
                  <a:lnTo>
                    <a:pt x="96" y="2192"/>
                  </a:lnTo>
                  <a:lnTo>
                    <a:pt x="191" y="2288"/>
                  </a:lnTo>
                  <a:lnTo>
                    <a:pt x="477" y="2383"/>
                  </a:lnTo>
                  <a:lnTo>
                    <a:pt x="573" y="2383"/>
                  </a:lnTo>
                  <a:lnTo>
                    <a:pt x="1049" y="2097"/>
                  </a:lnTo>
                  <a:lnTo>
                    <a:pt x="1430" y="1906"/>
                  </a:lnTo>
                  <a:lnTo>
                    <a:pt x="1907" y="1525"/>
                  </a:lnTo>
                  <a:lnTo>
                    <a:pt x="2670" y="1049"/>
                  </a:lnTo>
                  <a:lnTo>
                    <a:pt x="3051" y="1049"/>
                  </a:lnTo>
                  <a:lnTo>
                    <a:pt x="3241" y="1334"/>
                  </a:lnTo>
                  <a:lnTo>
                    <a:pt x="3432" y="1906"/>
                  </a:lnTo>
                  <a:lnTo>
                    <a:pt x="3527" y="2478"/>
                  </a:lnTo>
                  <a:lnTo>
                    <a:pt x="3718" y="3050"/>
                  </a:lnTo>
                  <a:lnTo>
                    <a:pt x="3813" y="3431"/>
                  </a:lnTo>
                  <a:lnTo>
                    <a:pt x="4004" y="3527"/>
                  </a:lnTo>
                  <a:lnTo>
                    <a:pt x="4195" y="3622"/>
                  </a:lnTo>
                  <a:lnTo>
                    <a:pt x="4290" y="3622"/>
                  </a:lnTo>
                  <a:lnTo>
                    <a:pt x="4480" y="3527"/>
                  </a:lnTo>
                  <a:lnTo>
                    <a:pt x="4671" y="3336"/>
                  </a:lnTo>
                  <a:lnTo>
                    <a:pt x="4671" y="2859"/>
                  </a:lnTo>
                  <a:lnTo>
                    <a:pt x="4576" y="2574"/>
                  </a:lnTo>
                  <a:lnTo>
                    <a:pt x="4290" y="1334"/>
                  </a:lnTo>
                  <a:lnTo>
                    <a:pt x="4099" y="858"/>
                  </a:lnTo>
                  <a:lnTo>
                    <a:pt x="3813" y="381"/>
                  </a:lnTo>
                  <a:lnTo>
                    <a:pt x="3527" y="95"/>
                  </a:lnTo>
                  <a:lnTo>
                    <a:pt x="3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63"/>
            <p:cNvSpPr/>
            <p:nvPr/>
          </p:nvSpPr>
          <p:spPr>
            <a:xfrm rot="10800000" flipH="1">
              <a:off x="4226280" y="2864597"/>
              <a:ext cx="131168" cy="137280"/>
            </a:xfrm>
            <a:custGeom>
              <a:avLst/>
              <a:gdLst/>
              <a:ahLst/>
              <a:cxnLst/>
              <a:rect l="l" t="t" r="r" b="b"/>
              <a:pathLst>
                <a:path w="4099" h="4290" extrusionOk="0">
                  <a:moveTo>
                    <a:pt x="2097" y="0"/>
                  </a:moveTo>
                  <a:lnTo>
                    <a:pt x="1907" y="191"/>
                  </a:lnTo>
                  <a:lnTo>
                    <a:pt x="1525" y="381"/>
                  </a:lnTo>
                  <a:lnTo>
                    <a:pt x="763" y="1239"/>
                  </a:lnTo>
                  <a:lnTo>
                    <a:pt x="96" y="1906"/>
                  </a:lnTo>
                  <a:lnTo>
                    <a:pt x="0" y="2002"/>
                  </a:lnTo>
                  <a:lnTo>
                    <a:pt x="0" y="2288"/>
                  </a:lnTo>
                  <a:lnTo>
                    <a:pt x="96" y="2478"/>
                  </a:lnTo>
                  <a:lnTo>
                    <a:pt x="191" y="2573"/>
                  </a:lnTo>
                  <a:lnTo>
                    <a:pt x="477" y="2573"/>
                  </a:lnTo>
                  <a:lnTo>
                    <a:pt x="763" y="2383"/>
                  </a:lnTo>
                  <a:lnTo>
                    <a:pt x="1430" y="1716"/>
                  </a:lnTo>
                  <a:lnTo>
                    <a:pt x="1525" y="1620"/>
                  </a:lnTo>
                  <a:lnTo>
                    <a:pt x="1811" y="1239"/>
                  </a:lnTo>
                  <a:lnTo>
                    <a:pt x="2193" y="1239"/>
                  </a:lnTo>
                  <a:lnTo>
                    <a:pt x="2288" y="1334"/>
                  </a:lnTo>
                  <a:lnTo>
                    <a:pt x="2383" y="1525"/>
                  </a:lnTo>
                  <a:lnTo>
                    <a:pt x="2764" y="2764"/>
                  </a:lnTo>
                  <a:lnTo>
                    <a:pt x="3241" y="3908"/>
                  </a:lnTo>
                  <a:lnTo>
                    <a:pt x="3432" y="4194"/>
                  </a:lnTo>
                  <a:lnTo>
                    <a:pt x="3718" y="4289"/>
                  </a:lnTo>
                  <a:lnTo>
                    <a:pt x="4003" y="4289"/>
                  </a:lnTo>
                  <a:lnTo>
                    <a:pt x="4099" y="4003"/>
                  </a:lnTo>
                  <a:lnTo>
                    <a:pt x="4099" y="3908"/>
                  </a:lnTo>
                  <a:lnTo>
                    <a:pt x="4003" y="3527"/>
                  </a:lnTo>
                  <a:lnTo>
                    <a:pt x="3432" y="2002"/>
                  </a:lnTo>
                  <a:lnTo>
                    <a:pt x="3241" y="1430"/>
                  </a:lnTo>
                  <a:lnTo>
                    <a:pt x="3050" y="953"/>
                  </a:lnTo>
                  <a:lnTo>
                    <a:pt x="2860" y="477"/>
                  </a:lnTo>
                  <a:lnTo>
                    <a:pt x="2669" y="95"/>
                  </a:lnTo>
                  <a:lnTo>
                    <a:pt x="25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63"/>
            <p:cNvSpPr/>
            <p:nvPr/>
          </p:nvSpPr>
          <p:spPr>
            <a:xfrm rot="10800000" flipH="1">
              <a:off x="4439784" y="2779221"/>
              <a:ext cx="122016" cy="128128"/>
            </a:xfrm>
            <a:custGeom>
              <a:avLst/>
              <a:gdLst/>
              <a:ahLst/>
              <a:cxnLst/>
              <a:rect l="l" t="t" r="r" b="b"/>
              <a:pathLst>
                <a:path w="3813" h="4004" extrusionOk="0">
                  <a:moveTo>
                    <a:pt x="2574" y="1"/>
                  </a:moveTo>
                  <a:lnTo>
                    <a:pt x="2383" y="96"/>
                  </a:lnTo>
                  <a:lnTo>
                    <a:pt x="2002" y="287"/>
                  </a:lnTo>
                  <a:lnTo>
                    <a:pt x="1144" y="763"/>
                  </a:lnTo>
                  <a:lnTo>
                    <a:pt x="286" y="1335"/>
                  </a:lnTo>
                  <a:lnTo>
                    <a:pt x="96" y="1526"/>
                  </a:lnTo>
                  <a:lnTo>
                    <a:pt x="0" y="1812"/>
                  </a:lnTo>
                  <a:lnTo>
                    <a:pt x="0" y="2002"/>
                  </a:lnTo>
                  <a:lnTo>
                    <a:pt x="191" y="2193"/>
                  </a:lnTo>
                  <a:lnTo>
                    <a:pt x="477" y="2193"/>
                  </a:lnTo>
                  <a:lnTo>
                    <a:pt x="667" y="2098"/>
                  </a:lnTo>
                  <a:lnTo>
                    <a:pt x="1811" y="1335"/>
                  </a:lnTo>
                  <a:lnTo>
                    <a:pt x="2002" y="1144"/>
                  </a:lnTo>
                  <a:lnTo>
                    <a:pt x="2192" y="1144"/>
                  </a:lnTo>
                  <a:lnTo>
                    <a:pt x="2383" y="1240"/>
                  </a:lnTo>
                  <a:lnTo>
                    <a:pt x="2478" y="1430"/>
                  </a:lnTo>
                  <a:lnTo>
                    <a:pt x="2574" y="1907"/>
                  </a:lnTo>
                  <a:lnTo>
                    <a:pt x="2669" y="2479"/>
                  </a:lnTo>
                  <a:lnTo>
                    <a:pt x="2860" y="3337"/>
                  </a:lnTo>
                  <a:lnTo>
                    <a:pt x="3146" y="3909"/>
                  </a:lnTo>
                  <a:lnTo>
                    <a:pt x="3241" y="4004"/>
                  </a:lnTo>
                  <a:lnTo>
                    <a:pt x="3432" y="4004"/>
                  </a:lnTo>
                  <a:lnTo>
                    <a:pt x="3622" y="3909"/>
                  </a:lnTo>
                  <a:lnTo>
                    <a:pt x="3813" y="3813"/>
                  </a:lnTo>
                  <a:lnTo>
                    <a:pt x="3813" y="3623"/>
                  </a:lnTo>
                  <a:lnTo>
                    <a:pt x="3813" y="3432"/>
                  </a:lnTo>
                  <a:lnTo>
                    <a:pt x="3146" y="668"/>
                  </a:lnTo>
                  <a:lnTo>
                    <a:pt x="3050" y="287"/>
                  </a:lnTo>
                  <a:lnTo>
                    <a:pt x="2860" y="96"/>
                  </a:lnTo>
                  <a:lnTo>
                    <a:pt x="25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1" name="Google Shape;1931;p63"/>
            <p:cNvSpPr/>
            <p:nvPr/>
          </p:nvSpPr>
          <p:spPr>
            <a:xfrm rot="10800000" flipH="1">
              <a:off x="4012776" y="2193589"/>
              <a:ext cx="140320" cy="109856"/>
            </a:xfrm>
            <a:custGeom>
              <a:avLst/>
              <a:gdLst/>
              <a:ahLst/>
              <a:cxnLst/>
              <a:rect l="l" t="t" r="r" b="b"/>
              <a:pathLst>
                <a:path w="4385" h="3433" extrusionOk="0">
                  <a:moveTo>
                    <a:pt x="2383" y="1"/>
                  </a:moveTo>
                  <a:lnTo>
                    <a:pt x="2097" y="191"/>
                  </a:lnTo>
                  <a:lnTo>
                    <a:pt x="1335" y="668"/>
                  </a:lnTo>
                  <a:lnTo>
                    <a:pt x="668" y="1145"/>
                  </a:lnTo>
                  <a:lnTo>
                    <a:pt x="96" y="1621"/>
                  </a:lnTo>
                  <a:lnTo>
                    <a:pt x="0" y="1812"/>
                  </a:lnTo>
                  <a:lnTo>
                    <a:pt x="0" y="2002"/>
                  </a:lnTo>
                  <a:lnTo>
                    <a:pt x="96" y="2193"/>
                  </a:lnTo>
                  <a:lnTo>
                    <a:pt x="286" y="2288"/>
                  </a:lnTo>
                  <a:lnTo>
                    <a:pt x="477" y="2193"/>
                  </a:lnTo>
                  <a:lnTo>
                    <a:pt x="858" y="2002"/>
                  </a:lnTo>
                  <a:lnTo>
                    <a:pt x="1144" y="1812"/>
                  </a:lnTo>
                  <a:lnTo>
                    <a:pt x="2193" y="1049"/>
                  </a:lnTo>
                  <a:lnTo>
                    <a:pt x="2383" y="954"/>
                  </a:lnTo>
                  <a:lnTo>
                    <a:pt x="2574" y="1049"/>
                  </a:lnTo>
                  <a:lnTo>
                    <a:pt x="2669" y="1240"/>
                  </a:lnTo>
                  <a:lnTo>
                    <a:pt x="2955" y="1812"/>
                  </a:lnTo>
                  <a:lnTo>
                    <a:pt x="3241" y="2574"/>
                  </a:lnTo>
                  <a:lnTo>
                    <a:pt x="3432" y="2956"/>
                  </a:lnTo>
                  <a:lnTo>
                    <a:pt x="3527" y="3146"/>
                  </a:lnTo>
                  <a:lnTo>
                    <a:pt x="3718" y="3337"/>
                  </a:lnTo>
                  <a:lnTo>
                    <a:pt x="3908" y="3432"/>
                  </a:lnTo>
                  <a:lnTo>
                    <a:pt x="4099" y="3432"/>
                  </a:lnTo>
                  <a:lnTo>
                    <a:pt x="4289" y="3241"/>
                  </a:lnTo>
                  <a:lnTo>
                    <a:pt x="4385" y="3051"/>
                  </a:lnTo>
                  <a:lnTo>
                    <a:pt x="4289" y="2765"/>
                  </a:lnTo>
                  <a:lnTo>
                    <a:pt x="4004" y="2193"/>
                  </a:lnTo>
                  <a:lnTo>
                    <a:pt x="3718" y="1335"/>
                  </a:lnTo>
                  <a:lnTo>
                    <a:pt x="3527" y="954"/>
                  </a:lnTo>
                  <a:lnTo>
                    <a:pt x="3432" y="763"/>
                  </a:lnTo>
                  <a:lnTo>
                    <a:pt x="3336" y="668"/>
                  </a:lnTo>
                  <a:lnTo>
                    <a:pt x="3241" y="287"/>
                  </a:lnTo>
                  <a:lnTo>
                    <a:pt x="2955" y="96"/>
                  </a:lnTo>
                  <a:lnTo>
                    <a:pt x="2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2" name="Google Shape;1932;p63"/>
            <p:cNvSpPr/>
            <p:nvPr/>
          </p:nvSpPr>
          <p:spPr>
            <a:xfrm rot="10800000" flipH="1">
              <a:off x="3957864" y="2989653"/>
              <a:ext cx="128128" cy="118976"/>
            </a:xfrm>
            <a:custGeom>
              <a:avLst/>
              <a:gdLst/>
              <a:ahLst/>
              <a:cxnLst/>
              <a:rect l="l" t="t" r="r" b="b"/>
              <a:pathLst>
                <a:path w="4004" h="3718" extrusionOk="0">
                  <a:moveTo>
                    <a:pt x="2288" y="0"/>
                  </a:moveTo>
                  <a:lnTo>
                    <a:pt x="2193" y="95"/>
                  </a:lnTo>
                  <a:lnTo>
                    <a:pt x="1812" y="191"/>
                  </a:lnTo>
                  <a:lnTo>
                    <a:pt x="191" y="1620"/>
                  </a:lnTo>
                  <a:lnTo>
                    <a:pt x="1" y="1906"/>
                  </a:lnTo>
                  <a:lnTo>
                    <a:pt x="1" y="2097"/>
                  </a:lnTo>
                  <a:lnTo>
                    <a:pt x="1" y="2288"/>
                  </a:lnTo>
                  <a:lnTo>
                    <a:pt x="96" y="2383"/>
                  </a:lnTo>
                  <a:lnTo>
                    <a:pt x="191" y="2478"/>
                  </a:lnTo>
                  <a:lnTo>
                    <a:pt x="382" y="2478"/>
                  </a:lnTo>
                  <a:lnTo>
                    <a:pt x="477" y="2383"/>
                  </a:lnTo>
                  <a:lnTo>
                    <a:pt x="668" y="2288"/>
                  </a:lnTo>
                  <a:lnTo>
                    <a:pt x="859" y="2192"/>
                  </a:lnTo>
                  <a:lnTo>
                    <a:pt x="1144" y="1811"/>
                  </a:lnTo>
                  <a:lnTo>
                    <a:pt x="1812" y="1239"/>
                  </a:lnTo>
                  <a:lnTo>
                    <a:pt x="2098" y="1144"/>
                  </a:lnTo>
                  <a:lnTo>
                    <a:pt x="2288" y="1144"/>
                  </a:lnTo>
                  <a:lnTo>
                    <a:pt x="2384" y="1334"/>
                  </a:lnTo>
                  <a:lnTo>
                    <a:pt x="2574" y="1716"/>
                  </a:lnTo>
                  <a:lnTo>
                    <a:pt x="2860" y="2574"/>
                  </a:lnTo>
                  <a:lnTo>
                    <a:pt x="3146" y="3336"/>
                  </a:lnTo>
                  <a:lnTo>
                    <a:pt x="3432" y="3622"/>
                  </a:lnTo>
                  <a:lnTo>
                    <a:pt x="3623" y="3717"/>
                  </a:lnTo>
                  <a:lnTo>
                    <a:pt x="3813" y="3622"/>
                  </a:lnTo>
                  <a:lnTo>
                    <a:pt x="4004" y="3527"/>
                  </a:lnTo>
                  <a:lnTo>
                    <a:pt x="4004" y="3336"/>
                  </a:lnTo>
                  <a:lnTo>
                    <a:pt x="3909" y="2955"/>
                  </a:lnTo>
                  <a:lnTo>
                    <a:pt x="3718" y="2288"/>
                  </a:lnTo>
                  <a:lnTo>
                    <a:pt x="3051" y="667"/>
                  </a:lnTo>
                  <a:lnTo>
                    <a:pt x="2765" y="286"/>
                  </a:lnTo>
                  <a:lnTo>
                    <a:pt x="2574" y="95"/>
                  </a:lnTo>
                  <a:lnTo>
                    <a:pt x="22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63"/>
            <p:cNvSpPr/>
            <p:nvPr/>
          </p:nvSpPr>
          <p:spPr>
            <a:xfrm rot="10800000" flipH="1">
              <a:off x="4296424" y="2092949"/>
              <a:ext cx="122048" cy="125088"/>
            </a:xfrm>
            <a:custGeom>
              <a:avLst/>
              <a:gdLst/>
              <a:ahLst/>
              <a:cxnLst/>
              <a:rect l="l" t="t" r="r" b="b"/>
              <a:pathLst>
                <a:path w="3814" h="3909" extrusionOk="0">
                  <a:moveTo>
                    <a:pt x="2288" y="1"/>
                  </a:moveTo>
                  <a:lnTo>
                    <a:pt x="2097" y="96"/>
                  </a:lnTo>
                  <a:lnTo>
                    <a:pt x="1716" y="287"/>
                  </a:lnTo>
                  <a:lnTo>
                    <a:pt x="763" y="954"/>
                  </a:lnTo>
                  <a:lnTo>
                    <a:pt x="191" y="1430"/>
                  </a:lnTo>
                  <a:lnTo>
                    <a:pt x="96" y="1621"/>
                  </a:lnTo>
                  <a:lnTo>
                    <a:pt x="1" y="1716"/>
                  </a:lnTo>
                  <a:lnTo>
                    <a:pt x="96" y="1907"/>
                  </a:lnTo>
                  <a:lnTo>
                    <a:pt x="191" y="2097"/>
                  </a:lnTo>
                  <a:lnTo>
                    <a:pt x="572" y="2097"/>
                  </a:lnTo>
                  <a:lnTo>
                    <a:pt x="954" y="1812"/>
                  </a:lnTo>
                  <a:lnTo>
                    <a:pt x="1716" y="1240"/>
                  </a:lnTo>
                  <a:lnTo>
                    <a:pt x="1907" y="1144"/>
                  </a:lnTo>
                  <a:lnTo>
                    <a:pt x="2002" y="1049"/>
                  </a:lnTo>
                  <a:lnTo>
                    <a:pt x="2193" y="1144"/>
                  </a:lnTo>
                  <a:lnTo>
                    <a:pt x="2288" y="1240"/>
                  </a:lnTo>
                  <a:lnTo>
                    <a:pt x="2383" y="1430"/>
                  </a:lnTo>
                  <a:lnTo>
                    <a:pt x="2765" y="2574"/>
                  </a:lnTo>
                  <a:lnTo>
                    <a:pt x="2955" y="3241"/>
                  </a:lnTo>
                  <a:lnTo>
                    <a:pt x="3051" y="3527"/>
                  </a:lnTo>
                  <a:lnTo>
                    <a:pt x="3146" y="3813"/>
                  </a:lnTo>
                  <a:lnTo>
                    <a:pt x="3337" y="3908"/>
                  </a:lnTo>
                  <a:lnTo>
                    <a:pt x="3622" y="3908"/>
                  </a:lnTo>
                  <a:lnTo>
                    <a:pt x="3813" y="3813"/>
                  </a:lnTo>
                  <a:lnTo>
                    <a:pt x="3813" y="3527"/>
                  </a:lnTo>
                  <a:lnTo>
                    <a:pt x="3813" y="3146"/>
                  </a:lnTo>
                  <a:lnTo>
                    <a:pt x="3718" y="2955"/>
                  </a:lnTo>
                  <a:lnTo>
                    <a:pt x="3622" y="2479"/>
                  </a:lnTo>
                  <a:lnTo>
                    <a:pt x="3051" y="858"/>
                  </a:lnTo>
                  <a:lnTo>
                    <a:pt x="2860" y="382"/>
                  </a:lnTo>
                  <a:lnTo>
                    <a:pt x="2765" y="191"/>
                  </a:lnTo>
                  <a:lnTo>
                    <a:pt x="2479" y="96"/>
                  </a:lnTo>
                  <a:lnTo>
                    <a:pt x="22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63"/>
            <p:cNvSpPr/>
            <p:nvPr/>
          </p:nvSpPr>
          <p:spPr>
            <a:xfrm rot="10800000" flipH="1">
              <a:off x="3713864" y="3072021"/>
              <a:ext cx="118976" cy="103712"/>
            </a:xfrm>
            <a:custGeom>
              <a:avLst/>
              <a:gdLst/>
              <a:ahLst/>
              <a:cxnLst/>
              <a:rect l="l" t="t" r="r" b="b"/>
              <a:pathLst>
                <a:path w="3718" h="3241" extrusionOk="0">
                  <a:moveTo>
                    <a:pt x="2098" y="0"/>
                  </a:moveTo>
                  <a:lnTo>
                    <a:pt x="1621" y="286"/>
                  </a:lnTo>
                  <a:lnTo>
                    <a:pt x="1335" y="477"/>
                  </a:lnTo>
                  <a:lnTo>
                    <a:pt x="382" y="953"/>
                  </a:lnTo>
                  <a:lnTo>
                    <a:pt x="96" y="1239"/>
                  </a:lnTo>
                  <a:lnTo>
                    <a:pt x="1" y="1525"/>
                  </a:lnTo>
                  <a:lnTo>
                    <a:pt x="191" y="1716"/>
                  </a:lnTo>
                  <a:lnTo>
                    <a:pt x="382" y="1811"/>
                  </a:lnTo>
                  <a:lnTo>
                    <a:pt x="573" y="1811"/>
                  </a:lnTo>
                  <a:lnTo>
                    <a:pt x="1240" y="1430"/>
                  </a:lnTo>
                  <a:lnTo>
                    <a:pt x="1621" y="1239"/>
                  </a:lnTo>
                  <a:lnTo>
                    <a:pt x="1812" y="1144"/>
                  </a:lnTo>
                  <a:lnTo>
                    <a:pt x="2002" y="1049"/>
                  </a:lnTo>
                  <a:lnTo>
                    <a:pt x="2193" y="1144"/>
                  </a:lnTo>
                  <a:lnTo>
                    <a:pt x="2288" y="1239"/>
                  </a:lnTo>
                  <a:lnTo>
                    <a:pt x="2383" y="1525"/>
                  </a:lnTo>
                  <a:lnTo>
                    <a:pt x="2383" y="1620"/>
                  </a:lnTo>
                  <a:lnTo>
                    <a:pt x="2574" y="2288"/>
                  </a:lnTo>
                  <a:lnTo>
                    <a:pt x="2860" y="2860"/>
                  </a:lnTo>
                  <a:lnTo>
                    <a:pt x="3051" y="3145"/>
                  </a:lnTo>
                  <a:lnTo>
                    <a:pt x="3146" y="3241"/>
                  </a:lnTo>
                  <a:lnTo>
                    <a:pt x="3623" y="3241"/>
                  </a:lnTo>
                  <a:lnTo>
                    <a:pt x="3718" y="3050"/>
                  </a:lnTo>
                  <a:lnTo>
                    <a:pt x="3718" y="2860"/>
                  </a:lnTo>
                  <a:lnTo>
                    <a:pt x="3623" y="2574"/>
                  </a:lnTo>
                  <a:lnTo>
                    <a:pt x="3337" y="1716"/>
                  </a:lnTo>
                  <a:lnTo>
                    <a:pt x="3051" y="763"/>
                  </a:lnTo>
                  <a:lnTo>
                    <a:pt x="2860" y="286"/>
                  </a:lnTo>
                  <a:lnTo>
                    <a:pt x="2669" y="95"/>
                  </a:lnTo>
                  <a:lnTo>
                    <a:pt x="25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63"/>
            <p:cNvSpPr/>
            <p:nvPr/>
          </p:nvSpPr>
          <p:spPr>
            <a:xfrm rot="10800000" flipH="1">
              <a:off x="4915592" y="3291605"/>
              <a:ext cx="158624" cy="152544"/>
            </a:xfrm>
            <a:custGeom>
              <a:avLst/>
              <a:gdLst/>
              <a:ahLst/>
              <a:cxnLst/>
              <a:rect l="l" t="t" r="r" b="b"/>
              <a:pathLst>
                <a:path w="4957" h="4767" extrusionOk="0">
                  <a:moveTo>
                    <a:pt x="2764" y="1"/>
                  </a:moveTo>
                  <a:lnTo>
                    <a:pt x="2288" y="286"/>
                  </a:lnTo>
                  <a:lnTo>
                    <a:pt x="477" y="1526"/>
                  </a:lnTo>
                  <a:lnTo>
                    <a:pt x="191" y="1716"/>
                  </a:lnTo>
                  <a:lnTo>
                    <a:pt x="96" y="1907"/>
                  </a:lnTo>
                  <a:lnTo>
                    <a:pt x="0" y="2097"/>
                  </a:lnTo>
                  <a:lnTo>
                    <a:pt x="96" y="2288"/>
                  </a:lnTo>
                  <a:lnTo>
                    <a:pt x="191" y="2383"/>
                  </a:lnTo>
                  <a:lnTo>
                    <a:pt x="381" y="2479"/>
                  </a:lnTo>
                  <a:lnTo>
                    <a:pt x="477" y="2479"/>
                  </a:lnTo>
                  <a:lnTo>
                    <a:pt x="763" y="2288"/>
                  </a:lnTo>
                  <a:lnTo>
                    <a:pt x="953" y="2193"/>
                  </a:lnTo>
                  <a:lnTo>
                    <a:pt x="1716" y="1621"/>
                  </a:lnTo>
                  <a:lnTo>
                    <a:pt x="2478" y="1144"/>
                  </a:lnTo>
                  <a:lnTo>
                    <a:pt x="2764" y="1049"/>
                  </a:lnTo>
                  <a:lnTo>
                    <a:pt x="2860" y="1049"/>
                  </a:lnTo>
                  <a:lnTo>
                    <a:pt x="3050" y="1240"/>
                  </a:lnTo>
                  <a:lnTo>
                    <a:pt x="3146" y="1526"/>
                  </a:lnTo>
                  <a:lnTo>
                    <a:pt x="3336" y="2193"/>
                  </a:lnTo>
                  <a:lnTo>
                    <a:pt x="3813" y="3718"/>
                  </a:lnTo>
                  <a:lnTo>
                    <a:pt x="3908" y="3813"/>
                  </a:lnTo>
                  <a:lnTo>
                    <a:pt x="4003" y="4194"/>
                  </a:lnTo>
                  <a:lnTo>
                    <a:pt x="4194" y="4480"/>
                  </a:lnTo>
                  <a:lnTo>
                    <a:pt x="4289" y="4671"/>
                  </a:lnTo>
                  <a:lnTo>
                    <a:pt x="4575" y="4766"/>
                  </a:lnTo>
                  <a:lnTo>
                    <a:pt x="4671" y="4766"/>
                  </a:lnTo>
                  <a:lnTo>
                    <a:pt x="4956" y="4576"/>
                  </a:lnTo>
                  <a:lnTo>
                    <a:pt x="4956" y="4194"/>
                  </a:lnTo>
                  <a:lnTo>
                    <a:pt x="4861" y="3908"/>
                  </a:lnTo>
                  <a:lnTo>
                    <a:pt x="3813" y="668"/>
                  </a:lnTo>
                  <a:lnTo>
                    <a:pt x="3717" y="382"/>
                  </a:lnTo>
                  <a:lnTo>
                    <a:pt x="3431" y="96"/>
                  </a:lnTo>
                  <a:lnTo>
                    <a:pt x="3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63"/>
            <p:cNvSpPr/>
            <p:nvPr/>
          </p:nvSpPr>
          <p:spPr>
            <a:xfrm rot="10800000" flipH="1">
              <a:off x="5013192" y="3047605"/>
              <a:ext cx="143360" cy="125088"/>
            </a:xfrm>
            <a:custGeom>
              <a:avLst/>
              <a:gdLst/>
              <a:ahLst/>
              <a:cxnLst/>
              <a:rect l="l" t="t" r="r" b="b"/>
              <a:pathLst>
                <a:path w="4480" h="3909" extrusionOk="0">
                  <a:moveTo>
                    <a:pt x="3050" y="0"/>
                  </a:moveTo>
                  <a:lnTo>
                    <a:pt x="2860" y="96"/>
                  </a:lnTo>
                  <a:lnTo>
                    <a:pt x="2669" y="191"/>
                  </a:lnTo>
                  <a:lnTo>
                    <a:pt x="2002" y="572"/>
                  </a:lnTo>
                  <a:lnTo>
                    <a:pt x="2002" y="668"/>
                  </a:lnTo>
                  <a:lnTo>
                    <a:pt x="1430" y="1144"/>
                  </a:lnTo>
                  <a:lnTo>
                    <a:pt x="858" y="1621"/>
                  </a:lnTo>
                  <a:lnTo>
                    <a:pt x="96" y="2097"/>
                  </a:lnTo>
                  <a:lnTo>
                    <a:pt x="0" y="2383"/>
                  </a:lnTo>
                  <a:lnTo>
                    <a:pt x="0" y="2669"/>
                  </a:lnTo>
                  <a:lnTo>
                    <a:pt x="96" y="2765"/>
                  </a:lnTo>
                  <a:lnTo>
                    <a:pt x="286" y="2860"/>
                  </a:lnTo>
                  <a:lnTo>
                    <a:pt x="477" y="2765"/>
                  </a:lnTo>
                  <a:lnTo>
                    <a:pt x="667" y="2765"/>
                  </a:lnTo>
                  <a:lnTo>
                    <a:pt x="1049" y="2479"/>
                  </a:lnTo>
                  <a:lnTo>
                    <a:pt x="2383" y="1430"/>
                  </a:lnTo>
                  <a:lnTo>
                    <a:pt x="2669" y="1240"/>
                  </a:lnTo>
                  <a:lnTo>
                    <a:pt x="2860" y="1144"/>
                  </a:lnTo>
                  <a:lnTo>
                    <a:pt x="2955" y="1144"/>
                  </a:lnTo>
                  <a:lnTo>
                    <a:pt x="3050" y="1335"/>
                  </a:lnTo>
                  <a:lnTo>
                    <a:pt x="3146" y="1621"/>
                  </a:lnTo>
                  <a:lnTo>
                    <a:pt x="3622" y="3432"/>
                  </a:lnTo>
                  <a:lnTo>
                    <a:pt x="3717" y="3813"/>
                  </a:lnTo>
                  <a:lnTo>
                    <a:pt x="3908" y="3908"/>
                  </a:lnTo>
                  <a:lnTo>
                    <a:pt x="4194" y="3908"/>
                  </a:lnTo>
                  <a:lnTo>
                    <a:pt x="4385" y="3813"/>
                  </a:lnTo>
                  <a:lnTo>
                    <a:pt x="4480" y="3622"/>
                  </a:lnTo>
                  <a:lnTo>
                    <a:pt x="4480" y="3527"/>
                  </a:lnTo>
                  <a:lnTo>
                    <a:pt x="4385" y="2860"/>
                  </a:lnTo>
                  <a:lnTo>
                    <a:pt x="4003" y="1335"/>
                  </a:lnTo>
                  <a:lnTo>
                    <a:pt x="3908" y="858"/>
                  </a:lnTo>
                  <a:lnTo>
                    <a:pt x="3622" y="382"/>
                  </a:lnTo>
                  <a:lnTo>
                    <a:pt x="3527" y="191"/>
                  </a:lnTo>
                  <a:lnTo>
                    <a:pt x="3336" y="96"/>
                  </a:lnTo>
                  <a:lnTo>
                    <a:pt x="30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63"/>
            <p:cNvSpPr/>
            <p:nvPr/>
          </p:nvSpPr>
          <p:spPr>
            <a:xfrm rot="10800000" flipH="1">
              <a:off x="4387912" y="3306869"/>
              <a:ext cx="140352" cy="112864"/>
            </a:xfrm>
            <a:custGeom>
              <a:avLst/>
              <a:gdLst/>
              <a:ahLst/>
              <a:cxnLst/>
              <a:rect l="l" t="t" r="r" b="b"/>
              <a:pathLst>
                <a:path w="4386" h="3527" extrusionOk="0">
                  <a:moveTo>
                    <a:pt x="2479" y="0"/>
                  </a:moveTo>
                  <a:lnTo>
                    <a:pt x="2098" y="191"/>
                  </a:lnTo>
                  <a:lnTo>
                    <a:pt x="1431" y="667"/>
                  </a:lnTo>
                  <a:lnTo>
                    <a:pt x="763" y="1144"/>
                  </a:lnTo>
                  <a:lnTo>
                    <a:pt x="192" y="1620"/>
                  </a:lnTo>
                  <a:lnTo>
                    <a:pt x="1" y="1811"/>
                  </a:lnTo>
                  <a:lnTo>
                    <a:pt x="1" y="2097"/>
                  </a:lnTo>
                  <a:lnTo>
                    <a:pt x="192" y="2288"/>
                  </a:lnTo>
                  <a:lnTo>
                    <a:pt x="573" y="2288"/>
                  </a:lnTo>
                  <a:lnTo>
                    <a:pt x="954" y="2097"/>
                  </a:lnTo>
                  <a:lnTo>
                    <a:pt x="1240" y="1811"/>
                  </a:lnTo>
                  <a:lnTo>
                    <a:pt x="2288" y="1049"/>
                  </a:lnTo>
                  <a:lnTo>
                    <a:pt x="2670" y="1049"/>
                  </a:lnTo>
                  <a:lnTo>
                    <a:pt x="2765" y="1239"/>
                  </a:lnTo>
                  <a:lnTo>
                    <a:pt x="3051" y="1811"/>
                  </a:lnTo>
                  <a:lnTo>
                    <a:pt x="3337" y="2574"/>
                  </a:lnTo>
                  <a:lnTo>
                    <a:pt x="3528" y="2955"/>
                  </a:lnTo>
                  <a:lnTo>
                    <a:pt x="3528" y="3145"/>
                  </a:lnTo>
                  <a:lnTo>
                    <a:pt x="3718" y="3431"/>
                  </a:lnTo>
                  <a:lnTo>
                    <a:pt x="4004" y="3527"/>
                  </a:lnTo>
                  <a:lnTo>
                    <a:pt x="4195" y="3431"/>
                  </a:lnTo>
                  <a:lnTo>
                    <a:pt x="4385" y="3241"/>
                  </a:lnTo>
                  <a:lnTo>
                    <a:pt x="4385" y="3050"/>
                  </a:lnTo>
                  <a:lnTo>
                    <a:pt x="4385" y="2764"/>
                  </a:lnTo>
                  <a:lnTo>
                    <a:pt x="4099" y="2192"/>
                  </a:lnTo>
                  <a:lnTo>
                    <a:pt x="3718" y="1334"/>
                  </a:lnTo>
                  <a:lnTo>
                    <a:pt x="3623" y="953"/>
                  </a:lnTo>
                  <a:lnTo>
                    <a:pt x="3528" y="763"/>
                  </a:lnTo>
                  <a:lnTo>
                    <a:pt x="3432" y="667"/>
                  </a:lnTo>
                  <a:lnTo>
                    <a:pt x="3337" y="381"/>
                  </a:lnTo>
                  <a:lnTo>
                    <a:pt x="3051" y="95"/>
                  </a:lnTo>
                  <a:lnTo>
                    <a:pt x="27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63"/>
            <p:cNvSpPr/>
            <p:nvPr/>
          </p:nvSpPr>
          <p:spPr>
            <a:xfrm rot="10800000" flipH="1">
              <a:off x="4674632" y="3206229"/>
              <a:ext cx="122016" cy="125056"/>
            </a:xfrm>
            <a:custGeom>
              <a:avLst/>
              <a:gdLst/>
              <a:ahLst/>
              <a:cxnLst/>
              <a:rect l="l" t="t" r="r" b="b"/>
              <a:pathLst>
                <a:path w="3813" h="3908" extrusionOk="0">
                  <a:moveTo>
                    <a:pt x="2002" y="0"/>
                  </a:moveTo>
                  <a:lnTo>
                    <a:pt x="1621" y="191"/>
                  </a:lnTo>
                  <a:lnTo>
                    <a:pt x="763" y="858"/>
                  </a:lnTo>
                  <a:lnTo>
                    <a:pt x="191" y="1335"/>
                  </a:lnTo>
                  <a:lnTo>
                    <a:pt x="0" y="1525"/>
                  </a:lnTo>
                  <a:lnTo>
                    <a:pt x="0" y="1620"/>
                  </a:lnTo>
                  <a:lnTo>
                    <a:pt x="0" y="1906"/>
                  </a:lnTo>
                  <a:lnTo>
                    <a:pt x="191" y="2002"/>
                  </a:lnTo>
                  <a:lnTo>
                    <a:pt x="382" y="2097"/>
                  </a:lnTo>
                  <a:lnTo>
                    <a:pt x="572" y="2002"/>
                  </a:lnTo>
                  <a:lnTo>
                    <a:pt x="858" y="1811"/>
                  </a:lnTo>
                  <a:lnTo>
                    <a:pt x="1716" y="1144"/>
                  </a:lnTo>
                  <a:lnTo>
                    <a:pt x="1907" y="1049"/>
                  </a:lnTo>
                  <a:lnTo>
                    <a:pt x="2193" y="1049"/>
                  </a:lnTo>
                  <a:lnTo>
                    <a:pt x="2288" y="1144"/>
                  </a:lnTo>
                  <a:lnTo>
                    <a:pt x="2383" y="1335"/>
                  </a:lnTo>
                  <a:lnTo>
                    <a:pt x="2669" y="2478"/>
                  </a:lnTo>
                  <a:lnTo>
                    <a:pt x="2955" y="3241"/>
                  </a:lnTo>
                  <a:lnTo>
                    <a:pt x="2955" y="3527"/>
                  </a:lnTo>
                  <a:lnTo>
                    <a:pt x="3146" y="3717"/>
                  </a:lnTo>
                  <a:lnTo>
                    <a:pt x="3241" y="3813"/>
                  </a:lnTo>
                  <a:lnTo>
                    <a:pt x="3432" y="3908"/>
                  </a:lnTo>
                  <a:lnTo>
                    <a:pt x="3527" y="3813"/>
                  </a:lnTo>
                  <a:lnTo>
                    <a:pt x="3718" y="3717"/>
                  </a:lnTo>
                  <a:lnTo>
                    <a:pt x="3813" y="3431"/>
                  </a:lnTo>
                  <a:lnTo>
                    <a:pt x="3813" y="3050"/>
                  </a:lnTo>
                  <a:lnTo>
                    <a:pt x="3718" y="2860"/>
                  </a:lnTo>
                  <a:lnTo>
                    <a:pt x="3622" y="2383"/>
                  </a:lnTo>
                  <a:lnTo>
                    <a:pt x="3050" y="763"/>
                  </a:lnTo>
                  <a:lnTo>
                    <a:pt x="2860" y="286"/>
                  </a:lnTo>
                  <a:lnTo>
                    <a:pt x="2669" y="95"/>
                  </a:lnTo>
                  <a:lnTo>
                    <a:pt x="24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39" name="Google Shape;1939;p63"/>
          <p:cNvSpPr/>
          <p:nvPr/>
        </p:nvSpPr>
        <p:spPr>
          <a:xfrm>
            <a:off x="19552679" y="1033050"/>
            <a:ext cx="61024" cy="42720"/>
          </a:xfrm>
          <a:custGeom>
            <a:avLst/>
            <a:gdLst/>
            <a:ahLst/>
            <a:cxnLst/>
            <a:rect l="l" t="t" r="r" b="b"/>
            <a:pathLst>
              <a:path w="1907" h="1335" extrusionOk="0">
                <a:moveTo>
                  <a:pt x="1144" y="0"/>
                </a:moveTo>
                <a:lnTo>
                  <a:pt x="954" y="96"/>
                </a:lnTo>
                <a:lnTo>
                  <a:pt x="286" y="191"/>
                </a:lnTo>
                <a:lnTo>
                  <a:pt x="96" y="286"/>
                </a:lnTo>
                <a:lnTo>
                  <a:pt x="1" y="382"/>
                </a:lnTo>
                <a:lnTo>
                  <a:pt x="1" y="477"/>
                </a:lnTo>
                <a:lnTo>
                  <a:pt x="96" y="572"/>
                </a:lnTo>
                <a:lnTo>
                  <a:pt x="763" y="1144"/>
                </a:lnTo>
                <a:lnTo>
                  <a:pt x="954" y="1240"/>
                </a:lnTo>
                <a:lnTo>
                  <a:pt x="1144" y="1335"/>
                </a:lnTo>
                <a:lnTo>
                  <a:pt x="1240" y="1240"/>
                </a:lnTo>
                <a:lnTo>
                  <a:pt x="1430" y="1049"/>
                </a:lnTo>
                <a:lnTo>
                  <a:pt x="1811" y="572"/>
                </a:lnTo>
                <a:lnTo>
                  <a:pt x="1811" y="477"/>
                </a:lnTo>
                <a:lnTo>
                  <a:pt x="1907" y="286"/>
                </a:lnTo>
                <a:lnTo>
                  <a:pt x="1811" y="191"/>
                </a:lnTo>
                <a:lnTo>
                  <a:pt x="1716" y="96"/>
                </a:lnTo>
                <a:lnTo>
                  <a:pt x="1621"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63"/>
          <p:cNvSpPr/>
          <p:nvPr/>
        </p:nvSpPr>
        <p:spPr>
          <a:xfrm>
            <a:off x="5119852" y="2887360"/>
            <a:ext cx="341664" cy="378240"/>
          </a:xfrm>
          <a:custGeom>
            <a:avLst/>
            <a:gdLst/>
            <a:ahLst/>
            <a:cxnLst/>
            <a:rect l="l" t="t" r="r" b="b"/>
            <a:pathLst>
              <a:path w="10677" h="11820" extrusionOk="0">
                <a:moveTo>
                  <a:pt x="2765" y="1"/>
                </a:moveTo>
                <a:lnTo>
                  <a:pt x="2289" y="96"/>
                </a:lnTo>
                <a:lnTo>
                  <a:pt x="1812" y="287"/>
                </a:lnTo>
                <a:lnTo>
                  <a:pt x="1431" y="763"/>
                </a:lnTo>
                <a:lnTo>
                  <a:pt x="1240" y="1145"/>
                </a:lnTo>
                <a:lnTo>
                  <a:pt x="1049" y="1526"/>
                </a:lnTo>
                <a:lnTo>
                  <a:pt x="96" y="6768"/>
                </a:lnTo>
                <a:lnTo>
                  <a:pt x="1" y="7245"/>
                </a:lnTo>
                <a:lnTo>
                  <a:pt x="96" y="7721"/>
                </a:lnTo>
                <a:lnTo>
                  <a:pt x="287" y="8198"/>
                </a:lnTo>
                <a:lnTo>
                  <a:pt x="668" y="8579"/>
                </a:lnTo>
                <a:lnTo>
                  <a:pt x="2956" y="10962"/>
                </a:lnTo>
                <a:lnTo>
                  <a:pt x="3432" y="11343"/>
                </a:lnTo>
                <a:lnTo>
                  <a:pt x="3909" y="11629"/>
                </a:lnTo>
                <a:lnTo>
                  <a:pt x="4481" y="11820"/>
                </a:lnTo>
                <a:lnTo>
                  <a:pt x="5148" y="11724"/>
                </a:lnTo>
                <a:lnTo>
                  <a:pt x="6101" y="11534"/>
                </a:lnTo>
                <a:lnTo>
                  <a:pt x="6959" y="11343"/>
                </a:lnTo>
                <a:lnTo>
                  <a:pt x="7817" y="10962"/>
                </a:lnTo>
                <a:lnTo>
                  <a:pt x="8675" y="10581"/>
                </a:lnTo>
                <a:lnTo>
                  <a:pt x="9437" y="9913"/>
                </a:lnTo>
                <a:lnTo>
                  <a:pt x="10104" y="9246"/>
                </a:lnTo>
                <a:lnTo>
                  <a:pt x="10485" y="8484"/>
                </a:lnTo>
                <a:lnTo>
                  <a:pt x="10676" y="7721"/>
                </a:lnTo>
                <a:lnTo>
                  <a:pt x="10581" y="6959"/>
                </a:lnTo>
                <a:lnTo>
                  <a:pt x="10390" y="6291"/>
                </a:lnTo>
                <a:lnTo>
                  <a:pt x="9914" y="5529"/>
                </a:lnTo>
                <a:lnTo>
                  <a:pt x="9246" y="4766"/>
                </a:lnTo>
                <a:lnTo>
                  <a:pt x="9056" y="4671"/>
                </a:lnTo>
                <a:lnTo>
                  <a:pt x="5148" y="1430"/>
                </a:lnTo>
                <a:lnTo>
                  <a:pt x="4290" y="763"/>
                </a:lnTo>
                <a:lnTo>
                  <a:pt x="3337" y="191"/>
                </a:lnTo>
                <a:lnTo>
                  <a:pt x="27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63"/>
          <p:cNvSpPr/>
          <p:nvPr/>
        </p:nvSpPr>
        <p:spPr>
          <a:xfrm>
            <a:off x="2612742" y="1734397"/>
            <a:ext cx="338592" cy="375200"/>
          </a:xfrm>
          <a:custGeom>
            <a:avLst/>
            <a:gdLst/>
            <a:ahLst/>
            <a:cxnLst/>
            <a:rect l="l" t="t" r="r" b="b"/>
            <a:pathLst>
              <a:path w="10581" h="11725" extrusionOk="0">
                <a:moveTo>
                  <a:pt x="2193" y="1"/>
                </a:moveTo>
                <a:lnTo>
                  <a:pt x="1811" y="287"/>
                </a:lnTo>
                <a:lnTo>
                  <a:pt x="1430" y="763"/>
                </a:lnTo>
                <a:lnTo>
                  <a:pt x="1144" y="1145"/>
                </a:lnTo>
                <a:lnTo>
                  <a:pt x="1049" y="1526"/>
                </a:lnTo>
                <a:lnTo>
                  <a:pt x="0" y="6673"/>
                </a:lnTo>
                <a:lnTo>
                  <a:pt x="0" y="7245"/>
                </a:lnTo>
                <a:lnTo>
                  <a:pt x="96" y="7721"/>
                </a:lnTo>
                <a:lnTo>
                  <a:pt x="286" y="8102"/>
                </a:lnTo>
                <a:lnTo>
                  <a:pt x="572" y="8579"/>
                </a:lnTo>
                <a:lnTo>
                  <a:pt x="2860" y="10962"/>
                </a:lnTo>
                <a:lnTo>
                  <a:pt x="3336" y="11343"/>
                </a:lnTo>
                <a:lnTo>
                  <a:pt x="3908" y="11629"/>
                </a:lnTo>
                <a:lnTo>
                  <a:pt x="4480" y="11724"/>
                </a:lnTo>
                <a:lnTo>
                  <a:pt x="5052" y="11724"/>
                </a:lnTo>
                <a:lnTo>
                  <a:pt x="6005" y="11534"/>
                </a:lnTo>
                <a:lnTo>
                  <a:pt x="6958" y="11248"/>
                </a:lnTo>
                <a:lnTo>
                  <a:pt x="7816" y="10962"/>
                </a:lnTo>
                <a:lnTo>
                  <a:pt x="8579" y="10581"/>
                </a:lnTo>
                <a:lnTo>
                  <a:pt x="9436" y="9913"/>
                </a:lnTo>
                <a:lnTo>
                  <a:pt x="10008" y="9246"/>
                </a:lnTo>
                <a:lnTo>
                  <a:pt x="10389" y="8484"/>
                </a:lnTo>
                <a:lnTo>
                  <a:pt x="10580" y="7721"/>
                </a:lnTo>
                <a:lnTo>
                  <a:pt x="10580" y="6959"/>
                </a:lnTo>
                <a:lnTo>
                  <a:pt x="10294" y="6196"/>
                </a:lnTo>
                <a:lnTo>
                  <a:pt x="9818" y="5434"/>
                </a:lnTo>
                <a:lnTo>
                  <a:pt x="9150" y="4766"/>
                </a:lnTo>
                <a:lnTo>
                  <a:pt x="8960" y="4671"/>
                </a:lnTo>
                <a:lnTo>
                  <a:pt x="5147" y="1430"/>
                </a:lnTo>
                <a:lnTo>
                  <a:pt x="4194" y="763"/>
                </a:lnTo>
                <a:lnTo>
                  <a:pt x="3336" y="191"/>
                </a:lnTo>
                <a:lnTo>
                  <a:pt x="27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63"/>
          <p:cNvSpPr/>
          <p:nvPr/>
        </p:nvSpPr>
        <p:spPr>
          <a:xfrm>
            <a:off x="7158085" y="2155324"/>
            <a:ext cx="573408" cy="606976"/>
          </a:xfrm>
          <a:custGeom>
            <a:avLst/>
            <a:gdLst/>
            <a:ahLst/>
            <a:cxnLst/>
            <a:rect l="l" t="t" r="r" b="b"/>
            <a:pathLst>
              <a:path w="17919" h="18968" extrusionOk="0">
                <a:moveTo>
                  <a:pt x="8483" y="0"/>
                </a:moveTo>
                <a:lnTo>
                  <a:pt x="7816" y="96"/>
                </a:lnTo>
                <a:lnTo>
                  <a:pt x="7244" y="286"/>
                </a:lnTo>
                <a:lnTo>
                  <a:pt x="6672" y="668"/>
                </a:lnTo>
                <a:lnTo>
                  <a:pt x="6100" y="954"/>
                </a:lnTo>
                <a:lnTo>
                  <a:pt x="5624" y="1430"/>
                </a:lnTo>
                <a:lnTo>
                  <a:pt x="5147" y="2002"/>
                </a:lnTo>
                <a:lnTo>
                  <a:pt x="4670" y="2669"/>
                </a:lnTo>
                <a:lnTo>
                  <a:pt x="4289" y="3336"/>
                </a:lnTo>
                <a:lnTo>
                  <a:pt x="3908" y="4099"/>
                </a:lnTo>
                <a:lnTo>
                  <a:pt x="3813" y="4480"/>
                </a:lnTo>
                <a:lnTo>
                  <a:pt x="2383" y="8483"/>
                </a:lnTo>
                <a:lnTo>
                  <a:pt x="953" y="12582"/>
                </a:lnTo>
                <a:lnTo>
                  <a:pt x="381" y="14297"/>
                </a:lnTo>
                <a:lnTo>
                  <a:pt x="191" y="15251"/>
                </a:lnTo>
                <a:lnTo>
                  <a:pt x="0" y="16108"/>
                </a:lnTo>
                <a:lnTo>
                  <a:pt x="0" y="16680"/>
                </a:lnTo>
                <a:lnTo>
                  <a:pt x="0" y="17062"/>
                </a:lnTo>
                <a:lnTo>
                  <a:pt x="191" y="17538"/>
                </a:lnTo>
                <a:lnTo>
                  <a:pt x="381" y="17919"/>
                </a:lnTo>
                <a:lnTo>
                  <a:pt x="667" y="18205"/>
                </a:lnTo>
                <a:lnTo>
                  <a:pt x="1048" y="18491"/>
                </a:lnTo>
                <a:lnTo>
                  <a:pt x="1525" y="18682"/>
                </a:lnTo>
                <a:lnTo>
                  <a:pt x="2002" y="18777"/>
                </a:lnTo>
                <a:lnTo>
                  <a:pt x="2764" y="18968"/>
                </a:lnTo>
                <a:lnTo>
                  <a:pt x="3431" y="18968"/>
                </a:lnTo>
                <a:lnTo>
                  <a:pt x="7911" y="18301"/>
                </a:lnTo>
                <a:lnTo>
                  <a:pt x="12295" y="17538"/>
                </a:lnTo>
                <a:lnTo>
                  <a:pt x="13153" y="17348"/>
                </a:lnTo>
                <a:lnTo>
                  <a:pt x="13820" y="16871"/>
                </a:lnTo>
                <a:lnTo>
                  <a:pt x="14392" y="16299"/>
                </a:lnTo>
                <a:lnTo>
                  <a:pt x="14869" y="15537"/>
                </a:lnTo>
                <a:lnTo>
                  <a:pt x="17347" y="10580"/>
                </a:lnTo>
                <a:lnTo>
                  <a:pt x="17728" y="9627"/>
                </a:lnTo>
                <a:lnTo>
                  <a:pt x="17824" y="9055"/>
                </a:lnTo>
                <a:lnTo>
                  <a:pt x="17919" y="8579"/>
                </a:lnTo>
                <a:lnTo>
                  <a:pt x="17919" y="8102"/>
                </a:lnTo>
                <a:lnTo>
                  <a:pt x="17824" y="7626"/>
                </a:lnTo>
                <a:lnTo>
                  <a:pt x="17633" y="7149"/>
                </a:lnTo>
                <a:lnTo>
                  <a:pt x="17347" y="6672"/>
                </a:lnTo>
                <a:lnTo>
                  <a:pt x="16489" y="5243"/>
                </a:lnTo>
                <a:lnTo>
                  <a:pt x="15536" y="3908"/>
                </a:lnTo>
                <a:lnTo>
                  <a:pt x="14583" y="2669"/>
                </a:lnTo>
                <a:lnTo>
                  <a:pt x="13535" y="1621"/>
                </a:lnTo>
                <a:lnTo>
                  <a:pt x="12772" y="1144"/>
                </a:lnTo>
                <a:lnTo>
                  <a:pt x="12010" y="763"/>
                </a:lnTo>
                <a:lnTo>
                  <a:pt x="11247" y="382"/>
                </a:lnTo>
                <a:lnTo>
                  <a:pt x="10580" y="191"/>
                </a:lnTo>
                <a:lnTo>
                  <a:pt x="9817" y="0"/>
                </a:lnTo>
                <a:close/>
              </a:path>
            </a:pathLst>
          </a:custGeom>
          <a:solidFill>
            <a:srgbClr val="E8BC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63"/>
          <p:cNvSpPr/>
          <p:nvPr/>
        </p:nvSpPr>
        <p:spPr>
          <a:xfrm>
            <a:off x="1243243" y="3448518"/>
            <a:ext cx="433152" cy="722880"/>
          </a:xfrm>
          <a:custGeom>
            <a:avLst/>
            <a:gdLst/>
            <a:ahLst/>
            <a:cxnLst/>
            <a:rect l="l" t="t" r="r" b="b"/>
            <a:pathLst>
              <a:path w="13536" h="22590" extrusionOk="0">
                <a:moveTo>
                  <a:pt x="8484" y="0"/>
                </a:moveTo>
                <a:lnTo>
                  <a:pt x="8198" y="96"/>
                </a:lnTo>
                <a:lnTo>
                  <a:pt x="7912" y="286"/>
                </a:lnTo>
                <a:lnTo>
                  <a:pt x="7626" y="572"/>
                </a:lnTo>
                <a:lnTo>
                  <a:pt x="7340" y="954"/>
                </a:lnTo>
                <a:lnTo>
                  <a:pt x="7054" y="1525"/>
                </a:lnTo>
                <a:lnTo>
                  <a:pt x="6673" y="2097"/>
                </a:lnTo>
                <a:lnTo>
                  <a:pt x="6196" y="3336"/>
                </a:lnTo>
                <a:lnTo>
                  <a:pt x="5243" y="6291"/>
                </a:lnTo>
                <a:lnTo>
                  <a:pt x="4385" y="9151"/>
                </a:lnTo>
                <a:lnTo>
                  <a:pt x="3718" y="11438"/>
                </a:lnTo>
                <a:lnTo>
                  <a:pt x="2860" y="13726"/>
                </a:lnTo>
                <a:lnTo>
                  <a:pt x="2002" y="15918"/>
                </a:lnTo>
                <a:lnTo>
                  <a:pt x="858" y="18015"/>
                </a:lnTo>
                <a:lnTo>
                  <a:pt x="477" y="18968"/>
                </a:lnTo>
                <a:lnTo>
                  <a:pt x="96" y="19826"/>
                </a:lnTo>
                <a:lnTo>
                  <a:pt x="1" y="20207"/>
                </a:lnTo>
                <a:lnTo>
                  <a:pt x="1" y="20588"/>
                </a:lnTo>
                <a:lnTo>
                  <a:pt x="96" y="21065"/>
                </a:lnTo>
                <a:lnTo>
                  <a:pt x="382" y="21446"/>
                </a:lnTo>
                <a:lnTo>
                  <a:pt x="1240" y="22208"/>
                </a:lnTo>
                <a:lnTo>
                  <a:pt x="1907" y="22494"/>
                </a:lnTo>
                <a:lnTo>
                  <a:pt x="2193" y="22590"/>
                </a:lnTo>
                <a:lnTo>
                  <a:pt x="2765" y="22590"/>
                </a:lnTo>
                <a:lnTo>
                  <a:pt x="3051" y="22399"/>
                </a:lnTo>
                <a:lnTo>
                  <a:pt x="3337" y="22208"/>
                </a:lnTo>
                <a:lnTo>
                  <a:pt x="3623" y="21923"/>
                </a:lnTo>
                <a:lnTo>
                  <a:pt x="5243" y="19730"/>
                </a:lnTo>
                <a:lnTo>
                  <a:pt x="6101" y="18587"/>
                </a:lnTo>
                <a:lnTo>
                  <a:pt x="6863" y="17443"/>
                </a:lnTo>
                <a:lnTo>
                  <a:pt x="9055" y="13630"/>
                </a:lnTo>
                <a:lnTo>
                  <a:pt x="10104" y="11629"/>
                </a:lnTo>
                <a:lnTo>
                  <a:pt x="11152" y="9722"/>
                </a:lnTo>
                <a:lnTo>
                  <a:pt x="12010" y="8197"/>
                </a:lnTo>
                <a:lnTo>
                  <a:pt x="12868" y="6768"/>
                </a:lnTo>
                <a:lnTo>
                  <a:pt x="13344" y="5910"/>
                </a:lnTo>
                <a:lnTo>
                  <a:pt x="13535" y="5433"/>
                </a:lnTo>
                <a:lnTo>
                  <a:pt x="13535" y="4957"/>
                </a:lnTo>
                <a:lnTo>
                  <a:pt x="13440" y="4480"/>
                </a:lnTo>
                <a:lnTo>
                  <a:pt x="13154" y="4004"/>
                </a:lnTo>
                <a:lnTo>
                  <a:pt x="10580" y="1049"/>
                </a:lnTo>
                <a:lnTo>
                  <a:pt x="10199" y="668"/>
                </a:lnTo>
                <a:lnTo>
                  <a:pt x="9818" y="382"/>
                </a:lnTo>
                <a:lnTo>
                  <a:pt x="9437" y="191"/>
                </a:lnTo>
                <a:lnTo>
                  <a:pt x="9055" y="96"/>
                </a:lnTo>
                <a:lnTo>
                  <a:pt x="8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63"/>
          <p:cNvSpPr/>
          <p:nvPr/>
        </p:nvSpPr>
        <p:spPr>
          <a:xfrm>
            <a:off x="19793639" y="2228666"/>
            <a:ext cx="94560" cy="125088"/>
          </a:xfrm>
          <a:custGeom>
            <a:avLst/>
            <a:gdLst/>
            <a:ahLst/>
            <a:cxnLst/>
            <a:rect l="l" t="t" r="r" b="b"/>
            <a:pathLst>
              <a:path w="2955" h="3909" extrusionOk="0">
                <a:moveTo>
                  <a:pt x="1907" y="0"/>
                </a:moveTo>
                <a:lnTo>
                  <a:pt x="1716" y="96"/>
                </a:lnTo>
                <a:lnTo>
                  <a:pt x="1049" y="572"/>
                </a:lnTo>
                <a:lnTo>
                  <a:pt x="382" y="1049"/>
                </a:lnTo>
                <a:lnTo>
                  <a:pt x="96" y="1430"/>
                </a:lnTo>
                <a:lnTo>
                  <a:pt x="0" y="1716"/>
                </a:lnTo>
                <a:lnTo>
                  <a:pt x="96" y="2097"/>
                </a:lnTo>
                <a:lnTo>
                  <a:pt x="382" y="2478"/>
                </a:lnTo>
                <a:lnTo>
                  <a:pt x="667" y="2669"/>
                </a:lnTo>
                <a:lnTo>
                  <a:pt x="2097" y="3432"/>
                </a:lnTo>
                <a:lnTo>
                  <a:pt x="2955" y="3908"/>
                </a:lnTo>
                <a:lnTo>
                  <a:pt x="2955" y="382"/>
                </a:lnTo>
                <a:lnTo>
                  <a:pt x="2574" y="191"/>
                </a:lnTo>
                <a:lnTo>
                  <a:pt x="2193" y="96"/>
                </a:lnTo>
                <a:lnTo>
                  <a:pt x="1907" y="0"/>
                </a:lnTo>
                <a:close/>
              </a:path>
            </a:pathLst>
          </a:custGeom>
          <a:solidFill>
            <a:srgbClr val="2B4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63"/>
          <p:cNvSpPr/>
          <p:nvPr/>
        </p:nvSpPr>
        <p:spPr>
          <a:xfrm>
            <a:off x="19747879" y="2957626"/>
            <a:ext cx="91520" cy="82368"/>
          </a:xfrm>
          <a:custGeom>
            <a:avLst/>
            <a:gdLst/>
            <a:ahLst/>
            <a:cxnLst/>
            <a:rect l="l" t="t" r="r" b="b"/>
            <a:pathLst>
              <a:path w="2860" h="2574" extrusionOk="0">
                <a:moveTo>
                  <a:pt x="2002" y="0"/>
                </a:moveTo>
                <a:lnTo>
                  <a:pt x="1716" y="96"/>
                </a:lnTo>
                <a:lnTo>
                  <a:pt x="1430" y="382"/>
                </a:lnTo>
                <a:lnTo>
                  <a:pt x="1144" y="667"/>
                </a:lnTo>
                <a:lnTo>
                  <a:pt x="954" y="953"/>
                </a:lnTo>
                <a:lnTo>
                  <a:pt x="191" y="2002"/>
                </a:lnTo>
                <a:lnTo>
                  <a:pt x="96" y="2097"/>
                </a:lnTo>
                <a:lnTo>
                  <a:pt x="1" y="2383"/>
                </a:lnTo>
                <a:lnTo>
                  <a:pt x="96" y="2478"/>
                </a:lnTo>
                <a:lnTo>
                  <a:pt x="287" y="2574"/>
                </a:lnTo>
                <a:lnTo>
                  <a:pt x="2479" y="2574"/>
                </a:lnTo>
                <a:lnTo>
                  <a:pt x="2669" y="2383"/>
                </a:lnTo>
                <a:lnTo>
                  <a:pt x="2860" y="2097"/>
                </a:lnTo>
                <a:lnTo>
                  <a:pt x="2860" y="1621"/>
                </a:lnTo>
                <a:lnTo>
                  <a:pt x="2669" y="572"/>
                </a:lnTo>
                <a:lnTo>
                  <a:pt x="2574" y="382"/>
                </a:lnTo>
                <a:lnTo>
                  <a:pt x="2479" y="191"/>
                </a:lnTo>
                <a:lnTo>
                  <a:pt x="2288" y="0"/>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63"/>
          <p:cNvSpPr/>
          <p:nvPr/>
        </p:nvSpPr>
        <p:spPr>
          <a:xfrm>
            <a:off x="19750919" y="2533658"/>
            <a:ext cx="67136" cy="79328"/>
          </a:xfrm>
          <a:custGeom>
            <a:avLst/>
            <a:gdLst/>
            <a:ahLst/>
            <a:cxnLst/>
            <a:rect l="l" t="t" r="r" b="b"/>
            <a:pathLst>
              <a:path w="2098" h="2479" extrusionOk="0">
                <a:moveTo>
                  <a:pt x="477" y="1"/>
                </a:moveTo>
                <a:lnTo>
                  <a:pt x="192" y="96"/>
                </a:lnTo>
                <a:lnTo>
                  <a:pt x="96" y="191"/>
                </a:lnTo>
                <a:lnTo>
                  <a:pt x="1" y="382"/>
                </a:lnTo>
                <a:lnTo>
                  <a:pt x="1" y="573"/>
                </a:lnTo>
                <a:lnTo>
                  <a:pt x="192" y="858"/>
                </a:lnTo>
                <a:lnTo>
                  <a:pt x="287" y="1144"/>
                </a:lnTo>
                <a:lnTo>
                  <a:pt x="477" y="1430"/>
                </a:lnTo>
                <a:lnTo>
                  <a:pt x="1049" y="2288"/>
                </a:lnTo>
                <a:lnTo>
                  <a:pt x="1335" y="2479"/>
                </a:lnTo>
                <a:lnTo>
                  <a:pt x="1431" y="2479"/>
                </a:lnTo>
                <a:lnTo>
                  <a:pt x="1621" y="2384"/>
                </a:lnTo>
                <a:lnTo>
                  <a:pt x="1621" y="2288"/>
                </a:lnTo>
                <a:lnTo>
                  <a:pt x="2002" y="954"/>
                </a:lnTo>
                <a:lnTo>
                  <a:pt x="2098" y="668"/>
                </a:lnTo>
                <a:lnTo>
                  <a:pt x="2002" y="382"/>
                </a:lnTo>
                <a:lnTo>
                  <a:pt x="1812" y="287"/>
                </a:lnTo>
                <a:lnTo>
                  <a:pt x="1526" y="96"/>
                </a:lnTo>
                <a:lnTo>
                  <a:pt x="573" y="1"/>
                </a:lnTo>
                <a:close/>
              </a:path>
            </a:pathLst>
          </a:custGeom>
          <a:solidFill>
            <a:srgbClr val="494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47" name="Google Shape;1947;p63"/>
          <p:cNvGrpSpPr/>
          <p:nvPr/>
        </p:nvGrpSpPr>
        <p:grpSpPr>
          <a:xfrm>
            <a:off x="5338717" y="1738968"/>
            <a:ext cx="1644000" cy="747296"/>
            <a:chOff x="5926142" y="2453593"/>
            <a:chExt cx="1644000" cy="747296"/>
          </a:xfrm>
        </p:grpSpPr>
        <p:sp>
          <p:nvSpPr>
            <p:cNvPr id="1948" name="Google Shape;1948;p63"/>
            <p:cNvSpPr/>
            <p:nvPr/>
          </p:nvSpPr>
          <p:spPr>
            <a:xfrm>
              <a:off x="6908254" y="2590841"/>
              <a:ext cx="216576" cy="112896"/>
            </a:xfrm>
            <a:custGeom>
              <a:avLst/>
              <a:gdLst/>
              <a:ahLst/>
              <a:cxnLst/>
              <a:rect l="l" t="t" r="r" b="b"/>
              <a:pathLst>
                <a:path w="6768" h="3528" extrusionOk="0">
                  <a:moveTo>
                    <a:pt x="4099" y="1"/>
                  </a:moveTo>
                  <a:lnTo>
                    <a:pt x="2669" y="96"/>
                  </a:lnTo>
                  <a:lnTo>
                    <a:pt x="1335" y="96"/>
                  </a:lnTo>
                  <a:lnTo>
                    <a:pt x="667" y="191"/>
                  </a:lnTo>
                  <a:lnTo>
                    <a:pt x="286" y="191"/>
                  </a:lnTo>
                  <a:lnTo>
                    <a:pt x="96" y="287"/>
                  </a:lnTo>
                  <a:lnTo>
                    <a:pt x="0" y="477"/>
                  </a:lnTo>
                  <a:lnTo>
                    <a:pt x="0" y="573"/>
                  </a:lnTo>
                  <a:lnTo>
                    <a:pt x="96" y="763"/>
                  </a:lnTo>
                  <a:lnTo>
                    <a:pt x="191" y="858"/>
                  </a:lnTo>
                  <a:lnTo>
                    <a:pt x="477" y="954"/>
                  </a:lnTo>
                  <a:lnTo>
                    <a:pt x="1525" y="954"/>
                  </a:lnTo>
                  <a:lnTo>
                    <a:pt x="2669" y="1049"/>
                  </a:lnTo>
                  <a:lnTo>
                    <a:pt x="2097" y="1144"/>
                  </a:lnTo>
                  <a:lnTo>
                    <a:pt x="1430" y="1335"/>
                  </a:lnTo>
                  <a:lnTo>
                    <a:pt x="1144" y="1335"/>
                  </a:lnTo>
                  <a:lnTo>
                    <a:pt x="953" y="1526"/>
                  </a:lnTo>
                  <a:lnTo>
                    <a:pt x="953" y="1907"/>
                  </a:lnTo>
                  <a:lnTo>
                    <a:pt x="953" y="2002"/>
                  </a:lnTo>
                  <a:lnTo>
                    <a:pt x="858" y="2098"/>
                  </a:lnTo>
                  <a:lnTo>
                    <a:pt x="763" y="2098"/>
                  </a:lnTo>
                  <a:lnTo>
                    <a:pt x="667" y="2288"/>
                  </a:lnTo>
                  <a:lnTo>
                    <a:pt x="667" y="2574"/>
                  </a:lnTo>
                  <a:lnTo>
                    <a:pt x="763" y="2669"/>
                  </a:lnTo>
                  <a:lnTo>
                    <a:pt x="667" y="2765"/>
                  </a:lnTo>
                  <a:lnTo>
                    <a:pt x="572" y="2860"/>
                  </a:lnTo>
                  <a:lnTo>
                    <a:pt x="477" y="3051"/>
                  </a:lnTo>
                  <a:lnTo>
                    <a:pt x="477" y="3241"/>
                  </a:lnTo>
                  <a:lnTo>
                    <a:pt x="572" y="3337"/>
                  </a:lnTo>
                  <a:lnTo>
                    <a:pt x="763" y="3527"/>
                  </a:lnTo>
                  <a:lnTo>
                    <a:pt x="3432" y="3527"/>
                  </a:lnTo>
                  <a:lnTo>
                    <a:pt x="3717" y="3432"/>
                  </a:lnTo>
                  <a:lnTo>
                    <a:pt x="3908" y="3432"/>
                  </a:lnTo>
                  <a:lnTo>
                    <a:pt x="5433" y="3337"/>
                  </a:lnTo>
                  <a:lnTo>
                    <a:pt x="6291" y="3241"/>
                  </a:lnTo>
                  <a:lnTo>
                    <a:pt x="6482" y="3146"/>
                  </a:lnTo>
                  <a:lnTo>
                    <a:pt x="6672" y="2955"/>
                  </a:lnTo>
                  <a:lnTo>
                    <a:pt x="6768" y="2765"/>
                  </a:lnTo>
                  <a:lnTo>
                    <a:pt x="6768" y="2574"/>
                  </a:lnTo>
                  <a:lnTo>
                    <a:pt x="6577" y="2383"/>
                  </a:lnTo>
                  <a:lnTo>
                    <a:pt x="6482" y="2288"/>
                  </a:lnTo>
                  <a:lnTo>
                    <a:pt x="6482" y="2193"/>
                  </a:lnTo>
                  <a:lnTo>
                    <a:pt x="6577" y="2002"/>
                  </a:lnTo>
                  <a:lnTo>
                    <a:pt x="6577" y="1812"/>
                  </a:lnTo>
                  <a:lnTo>
                    <a:pt x="6482" y="1621"/>
                  </a:lnTo>
                  <a:lnTo>
                    <a:pt x="6291" y="1526"/>
                  </a:lnTo>
                  <a:lnTo>
                    <a:pt x="6100" y="1526"/>
                  </a:lnTo>
                  <a:lnTo>
                    <a:pt x="5338" y="1430"/>
                  </a:lnTo>
                  <a:lnTo>
                    <a:pt x="5147" y="1430"/>
                  </a:lnTo>
                  <a:lnTo>
                    <a:pt x="5338" y="1144"/>
                  </a:lnTo>
                  <a:lnTo>
                    <a:pt x="5338" y="858"/>
                  </a:lnTo>
                  <a:lnTo>
                    <a:pt x="5338" y="763"/>
                  </a:lnTo>
                  <a:lnTo>
                    <a:pt x="5528" y="668"/>
                  </a:lnTo>
                  <a:lnTo>
                    <a:pt x="6196" y="668"/>
                  </a:lnTo>
                  <a:lnTo>
                    <a:pt x="6291" y="477"/>
                  </a:lnTo>
                  <a:lnTo>
                    <a:pt x="6291" y="287"/>
                  </a:lnTo>
                  <a:lnTo>
                    <a:pt x="6291" y="96"/>
                  </a:lnTo>
                  <a:lnTo>
                    <a:pt x="6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63"/>
            <p:cNvSpPr/>
            <p:nvPr/>
          </p:nvSpPr>
          <p:spPr>
            <a:xfrm>
              <a:off x="6688638" y="3087993"/>
              <a:ext cx="213536" cy="112896"/>
            </a:xfrm>
            <a:custGeom>
              <a:avLst/>
              <a:gdLst/>
              <a:ahLst/>
              <a:cxnLst/>
              <a:rect l="l" t="t" r="r" b="b"/>
              <a:pathLst>
                <a:path w="6673" h="3528" extrusionOk="0">
                  <a:moveTo>
                    <a:pt x="3051" y="1"/>
                  </a:moveTo>
                  <a:lnTo>
                    <a:pt x="1907" y="287"/>
                  </a:lnTo>
                  <a:lnTo>
                    <a:pt x="1716" y="287"/>
                  </a:lnTo>
                  <a:lnTo>
                    <a:pt x="1621" y="477"/>
                  </a:lnTo>
                  <a:lnTo>
                    <a:pt x="1430" y="668"/>
                  </a:lnTo>
                  <a:lnTo>
                    <a:pt x="1144" y="668"/>
                  </a:lnTo>
                  <a:lnTo>
                    <a:pt x="954" y="763"/>
                  </a:lnTo>
                  <a:lnTo>
                    <a:pt x="859" y="859"/>
                  </a:lnTo>
                  <a:lnTo>
                    <a:pt x="763" y="954"/>
                  </a:lnTo>
                  <a:lnTo>
                    <a:pt x="668" y="1145"/>
                  </a:lnTo>
                  <a:lnTo>
                    <a:pt x="668" y="1335"/>
                  </a:lnTo>
                  <a:lnTo>
                    <a:pt x="477" y="1430"/>
                  </a:lnTo>
                  <a:lnTo>
                    <a:pt x="382" y="1621"/>
                  </a:lnTo>
                  <a:lnTo>
                    <a:pt x="191" y="1812"/>
                  </a:lnTo>
                  <a:lnTo>
                    <a:pt x="96" y="1907"/>
                  </a:lnTo>
                  <a:lnTo>
                    <a:pt x="1" y="2002"/>
                  </a:lnTo>
                  <a:lnTo>
                    <a:pt x="1" y="2193"/>
                  </a:lnTo>
                  <a:lnTo>
                    <a:pt x="1" y="2384"/>
                  </a:lnTo>
                  <a:lnTo>
                    <a:pt x="191" y="2479"/>
                  </a:lnTo>
                  <a:lnTo>
                    <a:pt x="287" y="2574"/>
                  </a:lnTo>
                  <a:lnTo>
                    <a:pt x="382" y="2574"/>
                  </a:lnTo>
                  <a:lnTo>
                    <a:pt x="287" y="2670"/>
                  </a:lnTo>
                  <a:lnTo>
                    <a:pt x="287" y="2860"/>
                  </a:lnTo>
                  <a:lnTo>
                    <a:pt x="382" y="3051"/>
                  </a:lnTo>
                  <a:lnTo>
                    <a:pt x="573" y="3241"/>
                  </a:lnTo>
                  <a:lnTo>
                    <a:pt x="1430" y="3241"/>
                  </a:lnTo>
                  <a:lnTo>
                    <a:pt x="1526" y="3337"/>
                  </a:lnTo>
                  <a:lnTo>
                    <a:pt x="1716" y="3527"/>
                  </a:lnTo>
                  <a:lnTo>
                    <a:pt x="2098" y="3527"/>
                  </a:lnTo>
                  <a:lnTo>
                    <a:pt x="3432" y="3432"/>
                  </a:lnTo>
                  <a:lnTo>
                    <a:pt x="4290" y="3337"/>
                  </a:lnTo>
                  <a:lnTo>
                    <a:pt x="4576" y="3241"/>
                  </a:lnTo>
                  <a:lnTo>
                    <a:pt x="4766" y="3146"/>
                  </a:lnTo>
                  <a:lnTo>
                    <a:pt x="4862" y="2955"/>
                  </a:lnTo>
                  <a:lnTo>
                    <a:pt x="4957" y="2955"/>
                  </a:lnTo>
                  <a:lnTo>
                    <a:pt x="5148" y="2765"/>
                  </a:lnTo>
                  <a:lnTo>
                    <a:pt x="5148" y="2670"/>
                  </a:lnTo>
                  <a:lnTo>
                    <a:pt x="5243" y="2479"/>
                  </a:lnTo>
                  <a:lnTo>
                    <a:pt x="5148" y="2384"/>
                  </a:lnTo>
                  <a:lnTo>
                    <a:pt x="5052" y="2288"/>
                  </a:lnTo>
                  <a:lnTo>
                    <a:pt x="4862" y="2193"/>
                  </a:lnTo>
                  <a:lnTo>
                    <a:pt x="4766" y="2193"/>
                  </a:lnTo>
                  <a:lnTo>
                    <a:pt x="4671" y="2098"/>
                  </a:lnTo>
                  <a:lnTo>
                    <a:pt x="4862" y="2098"/>
                  </a:lnTo>
                  <a:lnTo>
                    <a:pt x="5529" y="2002"/>
                  </a:lnTo>
                  <a:lnTo>
                    <a:pt x="6196" y="1907"/>
                  </a:lnTo>
                  <a:lnTo>
                    <a:pt x="6387" y="1907"/>
                  </a:lnTo>
                  <a:lnTo>
                    <a:pt x="6577" y="1812"/>
                  </a:lnTo>
                  <a:lnTo>
                    <a:pt x="6673" y="1526"/>
                  </a:lnTo>
                  <a:lnTo>
                    <a:pt x="6577" y="1335"/>
                  </a:lnTo>
                  <a:lnTo>
                    <a:pt x="6387" y="1240"/>
                  </a:lnTo>
                  <a:lnTo>
                    <a:pt x="6101" y="1145"/>
                  </a:lnTo>
                  <a:lnTo>
                    <a:pt x="6101" y="1049"/>
                  </a:lnTo>
                  <a:lnTo>
                    <a:pt x="6005" y="859"/>
                  </a:lnTo>
                  <a:lnTo>
                    <a:pt x="5910" y="668"/>
                  </a:lnTo>
                  <a:lnTo>
                    <a:pt x="5815" y="573"/>
                  </a:lnTo>
                  <a:lnTo>
                    <a:pt x="5052" y="573"/>
                  </a:lnTo>
                  <a:lnTo>
                    <a:pt x="4862" y="477"/>
                  </a:lnTo>
                  <a:lnTo>
                    <a:pt x="4766" y="382"/>
                  </a:lnTo>
                  <a:lnTo>
                    <a:pt x="3909" y="382"/>
                  </a:lnTo>
                  <a:lnTo>
                    <a:pt x="3718" y="191"/>
                  </a:lnTo>
                  <a:lnTo>
                    <a:pt x="3527" y="191"/>
                  </a:lnTo>
                  <a:lnTo>
                    <a:pt x="3337" y="96"/>
                  </a:lnTo>
                  <a:lnTo>
                    <a:pt x="31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63"/>
            <p:cNvSpPr/>
            <p:nvPr/>
          </p:nvSpPr>
          <p:spPr>
            <a:xfrm>
              <a:off x="5926142" y="2828761"/>
              <a:ext cx="237920" cy="115936"/>
            </a:xfrm>
            <a:custGeom>
              <a:avLst/>
              <a:gdLst/>
              <a:ahLst/>
              <a:cxnLst/>
              <a:rect l="l" t="t" r="r" b="b"/>
              <a:pathLst>
                <a:path w="7435" h="3623" extrusionOk="0">
                  <a:moveTo>
                    <a:pt x="4480" y="0"/>
                  </a:moveTo>
                  <a:lnTo>
                    <a:pt x="3050" y="95"/>
                  </a:lnTo>
                  <a:lnTo>
                    <a:pt x="2383" y="191"/>
                  </a:lnTo>
                  <a:lnTo>
                    <a:pt x="2097" y="191"/>
                  </a:lnTo>
                  <a:lnTo>
                    <a:pt x="1907" y="381"/>
                  </a:lnTo>
                  <a:lnTo>
                    <a:pt x="1811" y="572"/>
                  </a:lnTo>
                  <a:lnTo>
                    <a:pt x="1907" y="763"/>
                  </a:lnTo>
                  <a:lnTo>
                    <a:pt x="2097" y="858"/>
                  </a:lnTo>
                  <a:lnTo>
                    <a:pt x="2574" y="953"/>
                  </a:lnTo>
                  <a:lnTo>
                    <a:pt x="2764" y="953"/>
                  </a:lnTo>
                  <a:lnTo>
                    <a:pt x="2764" y="1049"/>
                  </a:lnTo>
                  <a:lnTo>
                    <a:pt x="2764" y="1144"/>
                  </a:lnTo>
                  <a:lnTo>
                    <a:pt x="2383" y="1144"/>
                  </a:lnTo>
                  <a:lnTo>
                    <a:pt x="1144" y="1335"/>
                  </a:lnTo>
                  <a:lnTo>
                    <a:pt x="382" y="1335"/>
                  </a:lnTo>
                  <a:lnTo>
                    <a:pt x="96" y="1525"/>
                  </a:lnTo>
                  <a:lnTo>
                    <a:pt x="0" y="1620"/>
                  </a:lnTo>
                  <a:lnTo>
                    <a:pt x="0" y="1811"/>
                  </a:lnTo>
                  <a:lnTo>
                    <a:pt x="96" y="2002"/>
                  </a:lnTo>
                  <a:lnTo>
                    <a:pt x="191" y="2097"/>
                  </a:lnTo>
                  <a:lnTo>
                    <a:pt x="572" y="2288"/>
                  </a:lnTo>
                  <a:lnTo>
                    <a:pt x="667" y="2288"/>
                  </a:lnTo>
                  <a:lnTo>
                    <a:pt x="763" y="2383"/>
                  </a:lnTo>
                  <a:lnTo>
                    <a:pt x="1049" y="2383"/>
                  </a:lnTo>
                  <a:lnTo>
                    <a:pt x="1716" y="2288"/>
                  </a:lnTo>
                  <a:lnTo>
                    <a:pt x="1811" y="2288"/>
                  </a:lnTo>
                  <a:lnTo>
                    <a:pt x="1811" y="2383"/>
                  </a:lnTo>
                  <a:lnTo>
                    <a:pt x="1907" y="2574"/>
                  </a:lnTo>
                  <a:lnTo>
                    <a:pt x="1907" y="2764"/>
                  </a:lnTo>
                  <a:lnTo>
                    <a:pt x="1907" y="2955"/>
                  </a:lnTo>
                  <a:lnTo>
                    <a:pt x="2097" y="3145"/>
                  </a:lnTo>
                  <a:lnTo>
                    <a:pt x="2383" y="3241"/>
                  </a:lnTo>
                  <a:lnTo>
                    <a:pt x="2574" y="3241"/>
                  </a:lnTo>
                  <a:lnTo>
                    <a:pt x="2764" y="3336"/>
                  </a:lnTo>
                  <a:lnTo>
                    <a:pt x="2860" y="3431"/>
                  </a:lnTo>
                  <a:lnTo>
                    <a:pt x="2955" y="3527"/>
                  </a:lnTo>
                  <a:lnTo>
                    <a:pt x="3336" y="3622"/>
                  </a:lnTo>
                  <a:lnTo>
                    <a:pt x="3622" y="3622"/>
                  </a:lnTo>
                  <a:lnTo>
                    <a:pt x="4766" y="3527"/>
                  </a:lnTo>
                  <a:lnTo>
                    <a:pt x="5052" y="3527"/>
                  </a:lnTo>
                  <a:lnTo>
                    <a:pt x="5243" y="3336"/>
                  </a:lnTo>
                  <a:lnTo>
                    <a:pt x="5243" y="3050"/>
                  </a:lnTo>
                  <a:lnTo>
                    <a:pt x="5147" y="2860"/>
                  </a:lnTo>
                  <a:lnTo>
                    <a:pt x="5147" y="2764"/>
                  </a:lnTo>
                  <a:lnTo>
                    <a:pt x="5243" y="2669"/>
                  </a:lnTo>
                  <a:lnTo>
                    <a:pt x="5719" y="2574"/>
                  </a:lnTo>
                  <a:lnTo>
                    <a:pt x="5910" y="2478"/>
                  </a:lnTo>
                  <a:lnTo>
                    <a:pt x="6196" y="2288"/>
                  </a:lnTo>
                  <a:lnTo>
                    <a:pt x="6196" y="2002"/>
                  </a:lnTo>
                  <a:lnTo>
                    <a:pt x="6196" y="1906"/>
                  </a:lnTo>
                  <a:lnTo>
                    <a:pt x="6196" y="1811"/>
                  </a:lnTo>
                  <a:lnTo>
                    <a:pt x="6291" y="1716"/>
                  </a:lnTo>
                  <a:lnTo>
                    <a:pt x="7053" y="1620"/>
                  </a:lnTo>
                  <a:lnTo>
                    <a:pt x="7244" y="1525"/>
                  </a:lnTo>
                  <a:lnTo>
                    <a:pt x="7339" y="1430"/>
                  </a:lnTo>
                  <a:lnTo>
                    <a:pt x="7435" y="1144"/>
                  </a:lnTo>
                  <a:lnTo>
                    <a:pt x="7244" y="953"/>
                  </a:lnTo>
                  <a:lnTo>
                    <a:pt x="7053" y="858"/>
                  </a:lnTo>
                  <a:lnTo>
                    <a:pt x="6958" y="858"/>
                  </a:lnTo>
                  <a:lnTo>
                    <a:pt x="5814" y="953"/>
                  </a:lnTo>
                  <a:lnTo>
                    <a:pt x="5052" y="1049"/>
                  </a:lnTo>
                  <a:lnTo>
                    <a:pt x="4957" y="953"/>
                  </a:lnTo>
                  <a:lnTo>
                    <a:pt x="4861" y="953"/>
                  </a:lnTo>
                  <a:lnTo>
                    <a:pt x="4861" y="763"/>
                  </a:lnTo>
                  <a:lnTo>
                    <a:pt x="4957" y="667"/>
                  </a:lnTo>
                  <a:lnTo>
                    <a:pt x="5243" y="667"/>
                  </a:lnTo>
                  <a:lnTo>
                    <a:pt x="5433" y="572"/>
                  </a:lnTo>
                  <a:lnTo>
                    <a:pt x="5528" y="381"/>
                  </a:lnTo>
                  <a:lnTo>
                    <a:pt x="5528" y="286"/>
                  </a:lnTo>
                  <a:lnTo>
                    <a:pt x="5528" y="95"/>
                  </a:lnTo>
                  <a:lnTo>
                    <a:pt x="53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63"/>
            <p:cNvSpPr/>
            <p:nvPr/>
          </p:nvSpPr>
          <p:spPr>
            <a:xfrm>
              <a:off x="6136574" y="2624409"/>
              <a:ext cx="201344" cy="100672"/>
            </a:xfrm>
            <a:custGeom>
              <a:avLst/>
              <a:gdLst/>
              <a:ahLst/>
              <a:cxnLst/>
              <a:rect l="l" t="t" r="r" b="b"/>
              <a:pathLst>
                <a:path w="6292" h="3146" extrusionOk="0">
                  <a:moveTo>
                    <a:pt x="3909" y="0"/>
                  </a:moveTo>
                  <a:lnTo>
                    <a:pt x="3718" y="95"/>
                  </a:lnTo>
                  <a:lnTo>
                    <a:pt x="2479" y="95"/>
                  </a:lnTo>
                  <a:lnTo>
                    <a:pt x="1907" y="191"/>
                  </a:lnTo>
                  <a:lnTo>
                    <a:pt x="1717" y="191"/>
                  </a:lnTo>
                  <a:lnTo>
                    <a:pt x="1526" y="286"/>
                  </a:lnTo>
                  <a:lnTo>
                    <a:pt x="1431" y="381"/>
                  </a:lnTo>
                  <a:lnTo>
                    <a:pt x="1335" y="572"/>
                  </a:lnTo>
                  <a:lnTo>
                    <a:pt x="954" y="572"/>
                  </a:lnTo>
                  <a:lnTo>
                    <a:pt x="573" y="667"/>
                  </a:lnTo>
                  <a:lnTo>
                    <a:pt x="477" y="763"/>
                  </a:lnTo>
                  <a:lnTo>
                    <a:pt x="287" y="858"/>
                  </a:lnTo>
                  <a:lnTo>
                    <a:pt x="96" y="1144"/>
                  </a:lnTo>
                  <a:lnTo>
                    <a:pt x="1" y="1239"/>
                  </a:lnTo>
                  <a:lnTo>
                    <a:pt x="1" y="1525"/>
                  </a:lnTo>
                  <a:lnTo>
                    <a:pt x="96" y="1716"/>
                  </a:lnTo>
                  <a:lnTo>
                    <a:pt x="287" y="1811"/>
                  </a:lnTo>
                  <a:lnTo>
                    <a:pt x="1431" y="1811"/>
                  </a:lnTo>
                  <a:lnTo>
                    <a:pt x="1431" y="1906"/>
                  </a:lnTo>
                  <a:lnTo>
                    <a:pt x="1431" y="2097"/>
                  </a:lnTo>
                  <a:lnTo>
                    <a:pt x="1431" y="2288"/>
                  </a:lnTo>
                  <a:lnTo>
                    <a:pt x="1335" y="2383"/>
                  </a:lnTo>
                  <a:lnTo>
                    <a:pt x="1240" y="2478"/>
                  </a:lnTo>
                  <a:lnTo>
                    <a:pt x="1145" y="2669"/>
                  </a:lnTo>
                  <a:lnTo>
                    <a:pt x="1240" y="2860"/>
                  </a:lnTo>
                  <a:lnTo>
                    <a:pt x="1335" y="2955"/>
                  </a:lnTo>
                  <a:lnTo>
                    <a:pt x="1431" y="3050"/>
                  </a:lnTo>
                  <a:lnTo>
                    <a:pt x="1717" y="3145"/>
                  </a:lnTo>
                  <a:lnTo>
                    <a:pt x="3528" y="3145"/>
                  </a:lnTo>
                  <a:lnTo>
                    <a:pt x="3813" y="3050"/>
                  </a:lnTo>
                  <a:lnTo>
                    <a:pt x="3909" y="2860"/>
                  </a:lnTo>
                  <a:lnTo>
                    <a:pt x="4004" y="2764"/>
                  </a:lnTo>
                  <a:lnTo>
                    <a:pt x="4099" y="2669"/>
                  </a:lnTo>
                  <a:lnTo>
                    <a:pt x="4385" y="2574"/>
                  </a:lnTo>
                  <a:lnTo>
                    <a:pt x="4671" y="2478"/>
                  </a:lnTo>
                  <a:lnTo>
                    <a:pt x="4767" y="2192"/>
                  </a:lnTo>
                  <a:lnTo>
                    <a:pt x="4862" y="2002"/>
                  </a:lnTo>
                  <a:lnTo>
                    <a:pt x="4957" y="2002"/>
                  </a:lnTo>
                  <a:lnTo>
                    <a:pt x="5529" y="1811"/>
                  </a:lnTo>
                  <a:lnTo>
                    <a:pt x="5910" y="1716"/>
                  </a:lnTo>
                  <a:lnTo>
                    <a:pt x="6101" y="1620"/>
                  </a:lnTo>
                  <a:lnTo>
                    <a:pt x="6292" y="1430"/>
                  </a:lnTo>
                  <a:lnTo>
                    <a:pt x="6292" y="1239"/>
                  </a:lnTo>
                  <a:lnTo>
                    <a:pt x="6196" y="858"/>
                  </a:lnTo>
                  <a:lnTo>
                    <a:pt x="6196" y="667"/>
                  </a:lnTo>
                  <a:lnTo>
                    <a:pt x="6006" y="572"/>
                  </a:lnTo>
                  <a:lnTo>
                    <a:pt x="5910" y="572"/>
                  </a:lnTo>
                  <a:lnTo>
                    <a:pt x="5815" y="477"/>
                  </a:lnTo>
                  <a:lnTo>
                    <a:pt x="5720" y="381"/>
                  </a:lnTo>
                  <a:lnTo>
                    <a:pt x="5720" y="286"/>
                  </a:lnTo>
                  <a:lnTo>
                    <a:pt x="5624" y="191"/>
                  </a:lnTo>
                  <a:lnTo>
                    <a:pt x="5434" y="95"/>
                  </a:lnTo>
                  <a:lnTo>
                    <a:pt x="5243" y="95"/>
                  </a:lnTo>
                  <a:lnTo>
                    <a:pt x="4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63"/>
            <p:cNvSpPr/>
            <p:nvPr/>
          </p:nvSpPr>
          <p:spPr>
            <a:xfrm>
              <a:off x="7353566" y="2779961"/>
              <a:ext cx="216576" cy="97632"/>
            </a:xfrm>
            <a:custGeom>
              <a:avLst/>
              <a:gdLst/>
              <a:ahLst/>
              <a:cxnLst/>
              <a:rect l="l" t="t" r="r" b="b"/>
              <a:pathLst>
                <a:path w="6768" h="3051" extrusionOk="0">
                  <a:moveTo>
                    <a:pt x="3717" y="0"/>
                  </a:moveTo>
                  <a:lnTo>
                    <a:pt x="3431" y="95"/>
                  </a:lnTo>
                  <a:lnTo>
                    <a:pt x="2097" y="95"/>
                  </a:lnTo>
                  <a:lnTo>
                    <a:pt x="1811" y="191"/>
                  </a:lnTo>
                  <a:lnTo>
                    <a:pt x="1620" y="286"/>
                  </a:lnTo>
                  <a:lnTo>
                    <a:pt x="1525" y="477"/>
                  </a:lnTo>
                  <a:lnTo>
                    <a:pt x="1430" y="572"/>
                  </a:lnTo>
                  <a:lnTo>
                    <a:pt x="1334" y="667"/>
                  </a:lnTo>
                  <a:lnTo>
                    <a:pt x="1239" y="667"/>
                  </a:lnTo>
                  <a:lnTo>
                    <a:pt x="1048" y="858"/>
                  </a:lnTo>
                  <a:lnTo>
                    <a:pt x="953" y="1049"/>
                  </a:lnTo>
                  <a:lnTo>
                    <a:pt x="858" y="1239"/>
                  </a:lnTo>
                  <a:lnTo>
                    <a:pt x="572" y="1239"/>
                  </a:lnTo>
                  <a:lnTo>
                    <a:pt x="286" y="1334"/>
                  </a:lnTo>
                  <a:lnTo>
                    <a:pt x="95" y="1430"/>
                  </a:lnTo>
                  <a:lnTo>
                    <a:pt x="0" y="1716"/>
                  </a:lnTo>
                  <a:lnTo>
                    <a:pt x="0" y="1906"/>
                  </a:lnTo>
                  <a:lnTo>
                    <a:pt x="0" y="2097"/>
                  </a:lnTo>
                  <a:lnTo>
                    <a:pt x="95" y="2288"/>
                  </a:lnTo>
                  <a:lnTo>
                    <a:pt x="191" y="2383"/>
                  </a:lnTo>
                  <a:lnTo>
                    <a:pt x="1525" y="2383"/>
                  </a:lnTo>
                  <a:lnTo>
                    <a:pt x="1620" y="2478"/>
                  </a:lnTo>
                  <a:lnTo>
                    <a:pt x="1620" y="2574"/>
                  </a:lnTo>
                  <a:lnTo>
                    <a:pt x="1716" y="2764"/>
                  </a:lnTo>
                  <a:lnTo>
                    <a:pt x="1906" y="2955"/>
                  </a:lnTo>
                  <a:lnTo>
                    <a:pt x="2097" y="2955"/>
                  </a:lnTo>
                  <a:lnTo>
                    <a:pt x="2478" y="3050"/>
                  </a:lnTo>
                  <a:lnTo>
                    <a:pt x="3145" y="3050"/>
                  </a:lnTo>
                  <a:lnTo>
                    <a:pt x="3336" y="2955"/>
                  </a:lnTo>
                  <a:lnTo>
                    <a:pt x="3527" y="2955"/>
                  </a:lnTo>
                  <a:lnTo>
                    <a:pt x="3622" y="2764"/>
                  </a:lnTo>
                  <a:lnTo>
                    <a:pt x="3717" y="2669"/>
                  </a:lnTo>
                  <a:lnTo>
                    <a:pt x="3908" y="2574"/>
                  </a:lnTo>
                  <a:lnTo>
                    <a:pt x="4956" y="2478"/>
                  </a:lnTo>
                  <a:lnTo>
                    <a:pt x="5242" y="2383"/>
                  </a:lnTo>
                  <a:lnTo>
                    <a:pt x="5433" y="2288"/>
                  </a:lnTo>
                  <a:lnTo>
                    <a:pt x="5528" y="2097"/>
                  </a:lnTo>
                  <a:lnTo>
                    <a:pt x="5528" y="2002"/>
                  </a:lnTo>
                  <a:lnTo>
                    <a:pt x="5624" y="1906"/>
                  </a:lnTo>
                  <a:lnTo>
                    <a:pt x="5909" y="1906"/>
                  </a:lnTo>
                  <a:lnTo>
                    <a:pt x="6481" y="1811"/>
                  </a:lnTo>
                  <a:lnTo>
                    <a:pt x="6672" y="1716"/>
                  </a:lnTo>
                  <a:lnTo>
                    <a:pt x="6767" y="1525"/>
                  </a:lnTo>
                  <a:lnTo>
                    <a:pt x="6767" y="1334"/>
                  </a:lnTo>
                  <a:lnTo>
                    <a:pt x="6672" y="1239"/>
                  </a:lnTo>
                  <a:lnTo>
                    <a:pt x="6577" y="1049"/>
                  </a:lnTo>
                  <a:lnTo>
                    <a:pt x="5338" y="1049"/>
                  </a:lnTo>
                  <a:lnTo>
                    <a:pt x="5052" y="953"/>
                  </a:lnTo>
                  <a:lnTo>
                    <a:pt x="5242" y="858"/>
                  </a:lnTo>
                  <a:lnTo>
                    <a:pt x="5433" y="763"/>
                  </a:lnTo>
                  <a:lnTo>
                    <a:pt x="5433" y="572"/>
                  </a:lnTo>
                  <a:lnTo>
                    <a:pt x="5338" y="381"/>
                  </a:lnTo>
                  <a:lnTo>
                    <a:pt x="5242" y="191"/>
                  </a:lnTo>
                  <a:lnTo>
                    <a:pt x="4670" y="191"/>
                  </a:lnTo>
                  <a:lnTo>
                    <a:pt x="4384" y="95"/>
                  </a:lnTo>
                  <a:lnTo>
                    <a:pt x="4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63"/>
            <p:cNvSpPr/>
            <p:nvPr/>
          </p:nvSpPr>
          <p:spPr>
            <a:xfrm>
              <a:off x="6511742" y="2676249"/>
              <a:ext cx="192192" cy="97632"/>
            </a:xfrm>
            <a:custGeom>
              <a:avLst/>
              <a:gdLst/>
              <a:ahLst/>
              <a:cxnLst/>
              <a:rect l="l" t="t" r="r" b="b"/>
              <a:pathLst>
                <a:path w="6006" h="3051" extrusionOk="0">
                  <a:moveTo>
                    <a:pt x="4576" y="0"/>
                  </a:moveTo>
                  <a:lnTo>
                    <a:pt x="4290" y="96"/>
                  </a:lnTo>
                  <a:lnTo>
                    <a:pt x="2955" y="191"/>
                  </a:lnTo>
                  <a:lnTo>
                    <a:pt x="2002" y="191"/>
                  </a:lnTo>
                  <a:lnTo>
                    <a:pt x="1240" y="286"/>
                  </a:lnTo>
                  <a:lnTo>
                    <a:pt x="1049" y="286"/>
                  </a:lnTo>
                  <a:lnTo>
                    <a:pt x="954" y="477"/>
                  </a:lnTo>
                  <a:lnTo>
                    <a:pt x="858" y="572"/>
                  </a:lnTo>
                  <a:lnTo>
                    <a:pt x="858" y="763"/>
                  </a:lnTo>
                  <a:lnTo>
                    <a:pt x="954" y="954"/>
                  </a:lnTo>
                  <a:lnTo>
                    <a:pt x="1049" y="1049"/>
                  </a:lnTo>
                  <a:lnTo>
                    <a:pt x="572" y="1144"/>
                  </a:lnTo>
                  <a:lnTo>
                    <a:pt x="286" y="1144"/>
                  </a:lnTo>
                  <a:lnTo>
                    <a:pt x="96" y="1335"/>
                  </a:lnTo>
                  <a:lnTo>
                    <a:pt x="1" y="1430"/>
                  </a:lnTo>
                  <a:lnTo>
                    <a:pt x="96" y="1621"/>
                  </a:lnTo>
                  <a:lnTo>
                    <a:pt x="191" y="1811"/>
                  </a:lnTo>
                  <a:lnTo>
                    <a:pt x="286" y="1907"/>
                  </a:lnTo>
                  <a:lnTo>
                    <a:pt x="286" y="2002"/>
                  </a:lnTo>
                  <a:lnTo>
                    <a:pt x="286" y="2193"/>
                  </a:lnTo>
                  <a:lnTo>
                    <a:pt x="382" y="2383"/>
                  </a:lnTo>
                  <a:lnTo>
                    <a:pt x="668" y="2479"/>
                  </a:lnTo>
                  <a:lnTo>
                    <a:pt x="954" y="2574"/>
                  </a:lnTo>
                  <a:lnTo>
                    <a:pt x="2097" y="2574"/>
                  </a:lnTo>
                  <a:lnTo>
                    <a:pt x="2193" y="2669"/>
                  </a:lnTo>
                  <a:lnTo>
                    <a:pt x="2383" y="2955"/>
                  </a:lnTo>
                  <a:lnTo>
                    <a:pt x="2669" y="3050"/>
                  </a:lnTo>
                  <a:lnTo>
                    <a:pt x="4385" y="3050"/>
                  </a:lnTo>
                  <a:lnTo>
                    <a:pt x="4576" y="2955"/>
                  </a:lnTo>
                  <a:lnTo>
                    <a:pt x="4671" y="2765"/>
                  </a:lnTo>
                  <a:lnTo>
                    <a:pt x="4671" y="2574"/>
                  </a:lnTo>
                  <a:lnTo>
                    <a:pt x="4671" y="2288"/>
                  </a:lnTo>
                  <a:lnTo>
                    <a:pt x="4576" y="2097"/>
                  </a:lnTo>
                  <a:lnTo>
                    <a:pt x="4576" y="2002"/>
                  </a:lnTo>
                  <a:lnTo>
                    <a:pt x="4671" y="1907"/>
                  </a:lnTo>
                  <a:lnTo>
                    <a:pt x="5338" y="1811"/>
                  </a:lnTo>
                  <a:lnTo>
                    <a:pt x="5529" y="1811"/>
                  </a:lnTo>
                  <a:lnTo>
                    <a:pt x="5815" y="1621"/>
                  </a:lnTo>
                  <a:lnTo>
                    <a:pt x="5815" y="1335"/>
                  </a:lnTo>
                  <a:lnTo>
                    <a:pt x="5815" y="1240"/>
                  </a:lnTo>
                  <a:lnTo>
                    <a:pt x="5815" y="1144"/>
                  </a:lnTo>
                  <a:lnTo>
                    <a:pt x="5910" y="1049"/>
                  </a:lnTo>
                  <a:lnTo>
                    <a:pt x="6005" y="858"/>
                  </a:lnTo>
                  <a:lnTo>
                    <a:pt x="6005" y="668"/>
                  </a:lnTo>
                  <a:lnTo>
                    <a:pt x="5910" y="572"/>
                  </a:lnTo>
                  <a:lnTo>
                    <a:pt x="5719" y="477"/>
                  </a:lnTo>
                  <a:lnTo>
                    <a:pt x="5529" y="382"/>
                  </a:lnTo>
                  <a:lnTo>
                    <a:pt x="5338" y="286"/>
                  </a:lnTo>
                  <a:lnTo>
                    <a:pt x="5338" y="191"/>
                  </a:lnTo>
                  <a:lnTo>
                    <a:pt x="5147" y="96"/>
                  </a:lnTo>
                  <a:lnTo>
                    <a:pt x="49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63"/>
            <p:cNvSpPr/>
            <p:nvPr/>
          </p:nvSpPr>
          <p:spPr>
            <a:xfrm>
              <a:off x="6359230" y="2895865"/>
              <a:ext cx="204384" cy="94560"/>
            </a:xfrm>
            <a:custGeom>
              <a:avLst/>
              <a:gdLst/>
              <a:ahLst/>
              <a:cxnLst/>
              <a:rect l="l" t="t" r="r" b="b"/>
              <a:pathLst>
                <a:path w="6387" h="2955" extrusionOk="0">
                  <a:moveTo>
                    <a:pt x="4099" y="0"/>
                  </a:moveTo>
                  <a:lnTo>
                    <a:pt x="3527" y="95"/>
                  </a:lnTo>
                  <a:lnTo>
                    <a:pt x="2479" y="95"/>
                  </a:lnTo>
                  <a:lnTo>
                    <a:pt x="2193" y="191"/>
                  </a:lnTo>
                  <a:lnTo>
                    <a:pt x="2098" y="381"/>
                  </a:lnTo>
                  <a:lnTo>
                    <a:pt x="2002" y="477"/>
                  </a:lnTo>
                  <a:lnTo>
                    <a:pt x="1907" y="477"/>
                  </a:lnTo>
                  <a:lnTo>
                    <a:pt x="1716" y="572"/>
                  </a:lnTo>
                  <a:lnTo>
                    <a:pt x="1240" y="667"/>
                  </a:lnTo>
                  <a:lnTo>
                    <a:pt x="1049" y="763"/>
                  </a:lnTo>
                  <a:lnTo>
                    <a:pt x="954" y="1048"/>
                  </a:lnTo>
                  <a:lnTo>
                    <a:pt x="954" y="1144"/>
                  </a:lnTo>
                  <a:lnTo>
                    <a:pt x="859" y="1144"/>
                  </a:lnTo>
                  <a:lnTo>
                    <a:pt x="477" y="1239"/>
                  </a:lnTo>
                  <a:lnTo>
                    <a:pt x="191" y="1334"/>
                  </a:lnTo>
                  <a:lnTo>
                    <a:pt x="96" y="1430"/>
                  </a:lnTo>
                  <a:lnTo>
                    <a:pt x="1" y="1716"/>
                  </a:lnTo>
                  <a:lnTo>
                    <a:pt x="96" y="1906"/>
                  </a:lnTo>
                  <a:lnTo>
                    <a:pt x="287" y="2002"/>
                  </a:lnTo>
                  <a:lnTo>
                    <a:pt x="573" y="2097"/>
                  </a:lnTo>
                  <a:lnTo>
                    <a:pt x="954" y="2097"/>
                  </a:lnTo>
                  <a:lnTo>
                    <a:pt x="1049" y="2192"/>
                  </a:lnTo>
                  <a:lnTo>
                    <a:pt x="1049" y="2288"/>
                  </a:lnTo>
                  <a:lnTo>
                    <a:pt x="1145" y="2573"/>
                  </a:lnTo>
                  <a:lnTo>
                    <a:pt x="1431" y="2669"/>
                  </a:lnTo>
                  <a:lnTo>
                    <a:pt x="1907" y="2669"/>
                  </a:lnTo>
                  <a:lnTo>
                    <a:pt x="2956" y="2573"/>
                  </a:lnTo>
                  <a:lnTo>
                    <a:pt x="3051" y="2669"/>
                  </a:lnTo>
                  <a:lnTo>
                    <a:pt x="3146" y="2764"/>
                  </a:lnTo>
                  <a:lnTo>
                    <a:pt x="3337" y="2955"/>
                  </a:lnTo>
                  <a:lnTo>
                    <a:pt x="3909" y="2955"/>
                  </a:lnTo>
                  <a:lnTo>
                    <a:pt x="4195" y="2859"/>
                  </a:lnTo>
                  <a:lnTo>
                    <a:pt x="4385" y="2764"/>
                  </a:lnTo>
                  <a:lnTo>
                    <a:pt x="4671" y="2573"/>
                  </a:lnTo>
                  <a:lnTo>
                    <a:pt x="4862" y="2383"/>
                  </a:lnTo>
                  <a:lnTo>
                    <a:pt x="4957" y="2288"/>
                  </a:lnTo>
                  <a:lnTo>
                    <a:pt x="5148" y="2288"/>
                  </a:lnTo>
                  <a:lnTo>
                    <a:pt x="5624" y="2192"/>
                  </a:lnTo>
                  <a:lnTo>
                    <a:pt x="5910" y="2192"/>
                  </a:lnTo>
                  <a:lnTo>
                    <a:pt x="6006" y="2097"/>
                  </a:lnTo>
                  <a:lnTo>
                    <a:pt x="6196" y="2002"/>
                  </a:lnTo>
                  <a:lnTo>
                    <a:pt x="6196" y="1811"/>
                  </a:lnTo>
                  <a:lnTo>
                    <a:pt x="6196" y="1620"/>
                  </a:lnTo>
                  <a:lnTo>
                    <a:pt x="6196" y="1525"/>
                  </a:lnTo>
                  <a:lnTo>
                    <a:pt x="6196" y="1430"/>
                  </a:lnTo>
                  <a:lnTo>
                    <a:pt x="6292" y="1239"/>
                  </a:lnTo>
                  <a:lnTo>
                    <a:pt x="6387" y="1144"/>
                  </a:lnTo>
                  <a:lnTo>
                    <a:pt x="6292" y="953"/>
                  </a:lnTo>
                  <a:lnTo>
                    <a:pt x="6006" y="763"/>
                  </a:lnTo>
                  <a:lnTo>
                    <a:pt x="5720" y="763"/>
                  </a:lnTo>
                  <a:lnTo>
                    <a:pt x="5720" y="667"/>
                  </a:lnTo>
                  <a:lnTo>
                    <a:pt x="5720" y="572"/>
                  </a:lnTo>
                  <a:lnTo>
                    <a:pt x="5720" y="381"/>
                  </a:lnTo>
                  <a:lnTo>
                    <a:pt x="5624" y="286"/>
                  </a:lnTo>
                  <a:lnTo>
                    <a:pt x="5529" y="191"/>
                  </a:lnTo>
                  <a:lnTo>
                    <a:pt x="5338" y="95"/>
                  </a:lnTo>
                  <a:lnTo>
                    <a:pt x="4671" y="95"/>
                  </a:lnTo>
                  <a:lnTo>
                    <a:pt x="4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63"/>
            <p:cNvSpPr/>
            <p:nvPr/>
          </p:nvSpPr>
          <p:spPr>
            <a:xfrm>
              <a:off x="6786238" y="2825689"/>
              <a:ext cx="189152" cy="94592"/>
            </a:xfrm>
            <a:custGeom>
              <a:avLst/>
              <a:gdLst/>
              <a:ahLst/>
              <a:cxnLst/>
              <a:rect l="l" t="t" r="r" b="b"/>
              <a:pathLst>
                <a:path w="5911" h="2956" extrusionOk="0">
                  <a:moveTo>
                    <a:pt x="1335" y="1"/>
                  </a:moveTo>
                  <a:lnTo>
                    <a:pt x="1049" y="96"/>
                  </a:lnTo>
                  <a:lnTo>
                    <a:pt x="859" y="287"/>
                  </a:lnTo>
                  <a:lnTo>
                    <a:pt x="668" y="382"/>
                  </a:lnTo>
                  <a:lnTo>
                    <a:pt x="382" y="477"/>
                  </a:lnTo>
                  <a:lnTo>
                    <a:pt x="96" y="573"/>
                  </a:lnTo>
                  <a:lnTo>
                    <a:pt x="1" y="668"/>
                  </a:lnTo>
                  <a:lnTo>
                    <a:pt x="1" y="859"/>
                  </a:lnTo>
                  <a:lnTo>
                    <a:pt x="1" y="1049"/>
                  </a:lnTo>
                  <a:lnTo>
                    <a:pt x="191" y="1145"/>
                  </a:lnTo>
                  <a:lnTo>
                    <a:pt x="382" y="1240"/>
                  </a:lnTo>
                  <a:lnTo>
                    <a:pt x="859" y="1240"/>
                  </a:lnTo>
                  <a:lnTo>
                    <a:pt x="859" y="1335"/>
                  </a:lnTo>
                  <a:lnTo>
                    <a:pt x="954" y="1621"/>
                  </a:lnTo>
                  <a:lnTo>
                    <a:pt x="1144" y="1716"/>
                  </a:lnTo>
                  <a:lnTo>
                    <a:pt x="1240" y="1812"/>
                  </a:lnTo>
                  <a:lnTo>
                    <a:pt x="1240" y="1907"/>
                  </a:lnTo>
                  <a:lnTo>
                    <a:pt x="1240" y="2193"/>
                  </a:lnTo>
                  <a:lnTo>
                    <a:pt x="1335" y="2288"/>
                  </a:lnTo>
                  <a:lnTo>
                    <a:pt x="1335" y="2384"/>
                  </a:lnTo>
                  <a:lnTo>
                    <a:pt x="1335" y="2574"/>
                  </a:lnTo>
                  <a:lnTo>
                    <a:pt x="1335" y="2765"/>
                  </a:lnTo>
                  <a:lnTo>
                    <a:pt x="1526" y="2860"/>
                  </a:lnTo>
                  <a:lnTo>
                    <a:pt x="1621" y="2860"/>
                  </a:lnTo>
                  <a:lnTo>
                    <a:pt x="1716" y="2956"/>
                  </a:lnTo>
                  <a:lnTo>
                    <a:pt x="2098" y="2860"/>
                  </a:lnTo>
                  <a:lnTo>
                    <a:pt x="3146" y="2860"/>
                  </a:lnTo>
                  <a:lnTo>
                    <a:pt x="4195" y="2765"/>
                  </a:lnTo>
                  <a:lnTo>
                    <a:pt x="4385" y="2670"/>
                  </a:lnTo>
                  <a:lnTo>
                    <a:pt x="4480" y="2574"/>
                  </a:lnTo>
                  <a:lnTo>
                    <a:pt x="4766" y="2479"/>
                  </a:lnTo>
                  <a:lnTo>
                    <a:pt x="4957" y="2479"/>
                  </a:lnTo>
                  <a:lnTo>
                    <a:pt x="5148" y="2384"/>
                  </a:lnTo>
                  <a:lnTo>
                    <a:pt x="5243" y="2193"/>
                  </a:lnTo>
                  <a:lnTo>
                    <a:pt x="5243" y="2002"/>
                  </a:lnTo>
                  <a:lnTo>
                    <a:pt x="5243" y="1812"/>
                  </a:lnTo>
                  <a:lnTo>
                    <a:pt x="5243" y="1716"/>
                  </a:lnTo>
                  <a:lnTo>
                    <a:pt x="5243" y="1621"/>
                  </a:lnTo>
                  <a:lnTo>
                    <a:pt x="5434" y="1431"/>
                  </a:lnTo>
                  <a:lnTo>
                    <a:pt x="5720" y="1240"/>
                  </a:lnTo>
                  <a:lnTo>
                    <a:pt x="5815" y="1145"/>
                  </a:lnTo>
                  <a:lnTo>
                    <a:pt x="5910" y="859"/>
                  </a:lnTo>
                  <a:lnTo>
                    <a:pt x="5815" y="668"/>
                  </a:lnTo>
                  <a:lnTo>
                    <a:pt x="5624" y="573"/>
                  </a:lnTo>
                  <a:lnTo>
                    <a:pt x="5243" y="573"/>
                  </a:lnTo>
                  <a:lnTo>
                    <a:pt x="5148" y="477"/>
                  </a:lnTo>
                  <a:lnTo>
                    <a:pt x="5148" y="382"/>
                  </a:lnTo>
                  <a:lnTo>
                    <a:pt x="4957" y="96"/>
                  </a:lnTo>
                  <a:lnTo>
                    <a:pt x="47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63"/>
            <p:cNvSpPr/>
            <p:nvPr/>
          </p:nvSpPr>
          <p:spPr>
            <a:xfrm>
              <a:off x="6606302" y="2453593"/>
              <a:ext cx="207424" cy="97632"/>
            </a:xfrm>
            <a:custGeom>
              <a:avLst/>
              <a:gdLst/>
              <a:ahLst/>
              <a:cxnLst/>
              <a:rect l="l" t="t" r="r" b="b"/>
              <a:pathLst>
                <a:path w="6482" h="3051" extrusionOk="0">
                  <a:moveTo>
                    <a:pt x="6100" y="1"/>
                  </a:moveTo>
                  <a:lnTo>
                    <a:pt x="4671" y="96"/>
                  </a:lnTo>
                  <a:lnTo>
                    <a:pt x="3241" y="191"/>
                  </a:lnTo>
                  <a:lnTo>
                    <a:pt x="1906" y="191"/>
                  </a:lnTo>
                  <a:lnTo>
                    <a:pt x="572" y="286"/>
                  </a:lnTo>
                  <a:lnTo>
                    <a:pt x="286" y="286"/>
                  </a:lnTo>
                  <a:lnTo>
                    <a:pt x="96" y="477"/>
                  </a:lnTo>
                  <a:lnTo>
                    <a:pt x="0" y="668"/>
                  </a:lnTo>
                  <a:lnTo>
                    <a:pt x="96" y="858"/>
                  </a:lnTo>
                  <a:lnTo>
                    <a:pt x="381" y="1049"/>
                  </a:lnTo>
                  <a:lnTo>
                    <a:pt x="1906" y="1049"/>
                  </a:lnTo>
                  <a:lnTo>
                    <a:pt x="1906" y="1144"/>
                  </a:lnTo>
                  <a:lnTo>
                    <a:pt x="1811" y="1335"/>
                  </a:lnTo>
                  <a:lnTo>
                    <a:pt x="1716" y="1526"/>
                  </a:lnTo>
                  <a:lnTo>
                    <a:pt x="1525" y="1621"/>
                  </a:lnTo>
                  <a:lnTo>
                    <a:pt x="1430" y="1812"/>
                  </a:lnTo>
                  <a:lnTo>
                    <a:pt x="1335" y="1907"/>
                  </a:lnTo>
                  <a:lnTo>
                    <a:pt x="1144" y="1907"/>
                  </a:lnTo>
                  <a:lnTo>
                    <a:pt x="858" y="2097"/>
                  </a:lnTo>
                  <a:lnTo>
                    <a:pt x="858" y="2383"/>
                  </a:lnTo>
                  <a:lnTo>
                    <a:pt x="953" y="2574"/>
                  </a:lnTo>
                  <a:lnTo>
                    <a:pt x="1144" y="2669"/>
                  </a:lnTo>
                  <a:lnTo>
                    <a:pt x="1525" y="2765"/>
                  </a:lnTo>
                  <a:lnTo>
                    <a:pt x="2097" y="2765"/>
                  </a:lnTo>
                  <a:lnTo>
                    <a:pt x="2192" y="2860"/>
                  </a:lnTo>
                  <a:lnTo>
                    <a:pt x="2383" y="2955"/>
                  </a:lnTo>
                  <a:lnTo>
                    <a:pt x="2574" y="3051"/>
                  </a:lnTo>
                  <a:lnTo>
                    <a:pt x="3241" y="3051"/>
                  </a:lnTo>
                  <a:lnTo>
                    <a:pt x="3432" y="2955"/>
                  </a:lnTo>
                  <a:lnTo>
                    <a:pt x="3717" y="2860"/>
                  </a:lnTo>
                  <a:lnTo>
                    <a:pt x="4766" y="2669"/>
                  </a:lnTo>
                  <a:lnTo>
                    <a:pt x="4957" y="2669"/>
                  </a:lnTo>
                  <a:lnTo>
                    <a:pt x="5147" y="2479"/>
                  </a:lnTo>
                  <a:lnTo>
                    <a:pt x="5242" y="2288"/>
                  </a:lnTo>
                  <a:lnTo>
                    <a:pt x="5147" y="2193"/>
                  </a:lnTo>
                  <a:lnTo>
                    <a:pt x="5147" y="1907"/>
                  </a:lnTo>
                  <a:lnTo>
                    <a:pt x="5147" y="1621"/>
                  </a:lnTo>
                  <a:lnTo>
                    <a:pt x="5242" y="1430"/>
                  </a:lnTo>
                  <a:lnTo>
                    <a:pt x="5242" y="1240"/>
                  </a:lnTo>
                  <a:lnTo>
                    <a:pt x="5242" y="1144"/>
                  </a:lnTo>
                  <a:lnTo>
                    <a:pt x="5338" y="1049"/>
                  </a:lnTo>
                  <a:lnTo>
                    <a:pt x="5528" y="858"/>
                  </a:lnTo>
                  <a:lnTo>
                    <a:pt x="5624" y="763"/>
                  </a:lnTo>
                  <a:lnTo>
                    <a:pt x="6005" y="763"/>
                  </a:lnTo>
                  <a:lnTo>
                    <a:pt x="6291" y="668"/>
                  </a:lnTo>
                  <a:lnTo>
                    <a:pt x="6482" y="477"/>
                  </a:lnTo>
                  <a:lnTo>
                    <a:pt x="6482" y="286"/>
                  </a:lnTo>
                  <a:lnTo>
                    <a:pt x="6386" y="96"/>
                  </a:lnTo>
                  <a:lnTo>
                    <a:pt x="61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57" name="Google Shape;1957;p63"/>
          <p:cNvSpPr/>
          <p:nvPr/>
        </p:nvSpPr>
        <p:spPr>
          <a:xfrm>
            <a:off x="1676399" y="2281914"/>
            <a:ext cx="414868" cy="475784"/>
          </a:xfrm>
          <a:custGeom>
            <a:avLst/>
            <a:gdLst/>
            <a:ahLst/>
            <a:cxnLst/>
            <a:rect l="l" t="t" r="r" b="b"/>
            <a:pathLst>
              <a:path w="18492" h="20684" extrusionOk="0">
                <a:moveTo>
                  <a:pt x="8483" y="0"/>
                </a:moveTo>
                <a:lnTo>
                  <a:pt x="7816" y="96"/>
                </a:lnTo>
                <a:lnTo>
                  <a:pt x="7244" y="382"/>
                </a:lnTo>
                <a:lnTo>
                  <a:pt x="6482" y="763"/>
                </a:lnTo>
                <a:lnTo>
                  <a:pt x="5719" y="1144"/>
                </a:lnTo>
                <a:lnTo>
                  <a:pt x="3908" y="2288"/>
                </a:lnTo>
                <a:lnTo>
                  <a:pt x="2669" y="3050"/>
                </a:lnTo>
                <a:lnTo>
                  <a:pt x="2097" y="3336"/>
                </a:lnTo>
                <a:lnTo>
                  <a:pt x="1525" y="3813"/>
                </a:lnTo>
                <a:lnTo>
                  <a:pt x="1144" y="4290"/>
                </a:lnTo>
                <a:lnTo>
                  <a:pt x="668" y="4957"/>
                </a:lnTo>
                <a:lnTo>
                  <a:pt x="191" y="6005"/>
                </a:lnTo>
                <a:lnTo>
                  <a:pt x="96" y="6386"/>
                </a:lnTo>
                <a:lnTo>
                  <a:pt x="0" y="6768"/>
                </a:lnTo>
                <a:lnTo>
                  <a:pt x="0" y="7530"/>
                </a:lnTo>
                <a:lnTo>
                  <a:pt x="191" y="8293"/>
                </a:lnTo>
                <a:lnTo>
                  <a:pt x="572" y="9532"/>
                </a:lnTo>
                <a:lnTo>
                  <a:pt x="668" y="10485"/>
                </a:lnTo>
                <a:lnTo>
                  <a:pt x="763" y="11438"/>
                </a:lnTo>
                <a:lnTo>
                  <a:pt x="763" y="11915"/>
                </a:lnTo>
                <a:lnTo>
                  <a:pt x="763" y="12963"/>
                </a:lnTo>
                <a:lnTo>
                  <a:pt x="953" y="13821"/>
                </a:lnTo>
                <a:lnTo>
                  <a:pt x="1144" y="14774"/>
                </a:lnTo>
                <a:lnTo>
                  <a:pt x="1621" y="15727"/>
                </a:lnTo>
                <a:lnTo>
                  <a:pt x="2097" y="16585"/>
                </a:lnTo>
                <a:lnTo>
                  <a:pt x="2669" y="17443"/>
                </a:lnTo>
                <a:lnTo>
                  <a:pt x="2764" y="17538"/>
                </a:lnTo>
                <a:lnTo>
                  <a:pt x="3146" y="17824"/>
                </a:lnTo>
                <a:lnTo>
                  <a:pt x="3622" y="18110"/>
                </a:lnTo>
                <a:lnTo>
                  <a:pt x="4766" y="18587"/>
                </a:lnTo>
                <a:lnTo>
                  <a:pt x="5910" y="19158"/>
                </a:lnTo>
                <a:lnTo>
                  <a:pt x="7054" y="19730"/>
                </a:lnTo>
                <a:lnTo>
                  <a:pt x="8197" y="20207"/>
                </a:lnTo>
                <a:lnTo>
                  <a:pt x="8674" y="20493"/>
                </a:lnTo>
                <a:lnTo>
                  <a:pt x="9246" y="20588"/>
                </a:lnTo>
                <a:lnTo>
                  <a:pt x="10104" y="20683"/>
                </a:lnTo>
                <a:lnTo>
                  <a:pt x="10961" y="20493"/>
                </a:lnTo>
                <a:lnTo>
                  <a:pt x="11629" y="20207"/>
                </a:lnTo>
                <a:lnTo>
                  <a:pt x="12772" y="19635"/>
                </a:lnTo>
                <a:lnTo>
                  <a:pt x="13916" y="18777"/>
                </a:lnTo>
                <a:lnTo>
                  <a:pt x="14297" y="18491"/>
                </a:lnTo>
                <a:lnTo>
                  <a:pt x="15155" y="17729"/>
                </a:lnTo>
                <a:lnTo>
                  <a:pt x="15441" y="17443"/>
                </a:lnTo>
                <a:lnTo>
                  <a:pt x="15727" y="17062"/>
                </a:lnTo>
                <a:lnTo>
                  <a:pt x="16108" y="16585"/>
                </a:lnTo>
                <a:lnTo>
                  <a:pt x="16490" y="16013"/>
                </a:lnTo>
                <a:lnTo>
                  <a:pt x="17252" y="14393"/>
                </a:lnTo>
                <a:lnTo>
                  <a:pt x="17443" y="13916"/>
                </a:lnTo>
                <a:lnTo>
                  <a:pt x="17538" y="13440"/>
                </a:lnTo>
                <a:lnTo>
                  <a:pt x="17633" y="12677"/>
                </a:lnTo>
                <a:lnTo>
                  <a:pt x="17824" y="12105"/>
                </a:lnTo>
                <a:lnTo>
                  <a:pt x="17919" y="11724"/>
                </a:lnTo>
                <a:lnTo>
                  <a:pt x="18301" y="9913"/>
                </a:lnTo>
                <a:lnTo>
                  <a:pt x="18491" y="8388"/>
                </a:lnTo>
                <a:lnTo>
                  <a:pt x="18491" y="7911"/>
                </a:lnTo>
                <a:lnTo>
                  <a:pt x="18491" y="7435"/>
                </a:lnTo>
                <a:lnTo>
                  <a:pt x="18301" y="6672"/>
                </a:lnTo>
                <a:lnTo>
                  <a:pt x="18015" y="5910"/>
                </a:lnTo>
                <a:lnTo>
                  <a:pt x="17252" y="4099"/>
                </a:lnTo>
                <a:lnTo>
                  <a:pt x="16871" y="3146"/>
                </a:lnTo>
                <a:lnTo>
                  <a:pt x="16394" y="2383"/>
                </a:lnTo>
                <a:lnTo>
                  <a:pt x="15727" y="1335"/>
                </a:lnTo>
                <a:lnTo>
                  <a:pt x="15441" y="1144"/>
                </a:lnTo>
                <a:lnTo>
                  <a:pt x="15155" y="954"/>
                </a:lnTo>
                <a:lnTo>
                  <a:pt x="14774" y="668"/>
                </a:lnTo>
                <a:lnTo>
                  <a:pt x="14297" y="572"/>
                </a:lnTo>
                <a:lnTo>
                  <a:pt x="12105" y="572"/>
                </a:lnTo>
                <a:lnTo>
                  <a:pt x="11533" y="477"/>
                </a:lnTo>
                <a:lnTo>
                  <a:pt x="10485" y="191"/>
                </a:lnTo>
                <a:lnTo>
                  <a:pt x="9532" y="96"/>
                </a:lnTo>
                <a:lnTo>
                  <a:pt x="9055" y="0"/>
                </a:lnTo>
                <a:close/>
              </a:path>
            </a:pathLst>
          </a:custGeom>
          <a:solidFill>
            <a:srgbClr val="D18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41"/>
        <p:cNvGrpSpPr/>
        <p:nvPr/>
      </p:nvGrpSpPr>
      <p:grpSpPr>
        <a:xfrm>
          <a:off x="0" y="0"/>
          <a:ext cx="0" cy="0"/>
          <a:chOff x="0" y="0"/>
          <a:chExt cx="0" cy="0"/>
        </a:xfrm>
      </p:grpSpPr>
      <p:sp>
        <p:nvSpPr>
          <p:cNvPr id="1442" name="Google Shape;1442;p36"/>
          <p:cNvSpPr txBox="1">
            <a:spLocks noGrp="1"/>
          </p:cNvSpPr>
          <p:nvPr>
            <p:ph type="title" idx="2"/>
          </p:nvPr>
        </p:nvSpPr>
        <p:spPr>
          <a:xfrm>
            <a:off x="1477300" y="2258575"/>
            <a:ext cx="1547400" cy="86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a:solidFill>
                  <a:schemeClr val="bg1"/>
                </a:solidFill>
              </a:rPr>
              <a:t>01</a:t>
            </a:r>
            <a:endParaRPr lang="en-GB" sz="5400">
              <a:solidFill>
                <a:schemeClr val="bg1"/>
              </a:solidFill>
            </a:endParaRPr>
          </a:p>
        </p:txBody>
      </p:sp>
      <p:sp>
        <p:nvSpPr>
          <p:cNvPr id="1443" name="Google Shape;1443;p36"/>
          <p:cNvSpPr txBox="1">
            <a:spLocks noGrp="1"/>
          </p:cNvSpPr>
          <p:nvPr>
            <p:ph type="title"/>
          </p:nvPr>
        </p:nvSpPr>
        <p:spPr>
          <a:xfrm>
            <a:off x="3291020" y="2477008"/>
            <a:ext cx="498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a:sym typeface="+mn-ea"/>
              </a:rPr>
              <a:t>Data Structure Definition</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pic>
        <p:nvPicPr>
          <p:cNvPr id="11" name="图片 2"/>
          <p:cNvPicPr>
            <a:picLocks noChangeAspect="1"/>
          </p:cNvPicPr>
          <p:nvPr/>
        </p:nvPicPr>
        <p:blipFill>
          <a:blip r:embed="rId1"/>
          <a:stretch>
            <a:fillRect/>
          </a:stretch>
        </p:blipFill>
        <p:spPr>
          <a:xfrm>
            <a:off x="1339850" y="1003300"/>
            <a:ext cx="6593840" cy="313753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pic>
        <p:nvPicPr>
          <p:cNvPr id="4" name="图片 4"/>
          <p:cNvPicPr>
            <a:picLocks noChangeAspect="1"/>
          </p:cNvPicPr>
          <p:nvPr/>
        </p:nvPicPr>
        <p:blipFill>
          <a:blip r:embed="rId1"/>
          <a:stretch>
            <a:fillRect/>
          </a:stretch>
        </p:blipFill>
        <p:spPr>
          <a:xfrm>
            <a:off x="1237615" y="955675"/>
            <a:ext cx="6826885" cy="32321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41"/>
        <p:cNvGrpSpPr/>
        <p:nvPr/>
      </p:nvGrpSpPr>
      <p:grpSpPr>
        <a:xfrm>
          <a:off x="0" y="0"/>
          <a:ext cx="0" cy="0"/>
          <a:chOff x="0" y="0"/>
          <a:chExt cx="0" cy="0"/>
        </a:xfrm>
      </p:grpSpPr>
      <p:sp>
        <p:nvSpPr>
          <p:cNvPr id="1442" name="Google Shape;1442;p36"/>
          <p:cNvSpPr txBox="1">
            <a:spLocks noGrp="1"/>
          </p:cNvSpPr>
          <p:nvPr>
            <p:ph type="title" idx="2"/>
          </p:nvPr>
        </p:nvSpPr>
        <p:spPr>
          <a:xfrm>
            <a:off x="1477300" y="2258575"/>
            <a:ext cx="1547400" cy="86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5400">
                <a:solidFill>
                  <a:schemeClr val="bg1"/>
                </a:solidFill>
              </a:rPr>
              <a:t>0</a:t>
            </a:r>
            <a:r>
              <a:rPr lang="en-US" altLang="en-GB" sz="5400">
                <a:solidFill>
                  <a:schemeClr val="bg1"/>
                </a:solidFill>
              </a:rPr>
              <a:t>2</a:t>
            </a:r>
            <a:endParaRPr lang="en-US" altLang="en-GB" sz="5400">
              <a:solidFill>
                <a:schemeClr val="bg1"/>
              </a:solidFill>
            </a:endParaRPr>
          </a:p>
        </p:txBody>
      </p:sp>
      <p:sp>
        <p:nvSpPr>
          <p:cNvPr id="1443" name="Google Shape;1443;p36"/>
          <p:cNvSpPr txBox="1">
            <a:spLocks noGrp="1"/>
          </p:cNvSpPr>
          <p:nvPr>
            <p:ph type="title"/>
          </p:nvPr>
        </p:nvSpPr>
        <p:spPr>
          <a:xfrm>
            <a:off x="3291020" y="2477008"/>
            <a:ext cx="498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a:sym typeface="+mn-ea"/>
              </a:rPr>
              <a:t>Algorithms,Key Technologies </a:t>
            </a: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pic>
        <p:nvPicPr>
          <p:cNvPr id="18" name="图片 16"/>
          <p:cNvPicPr>
            <a:picLocks noChangeAspect="1"/>
          </p:cNvPicPr>
          <p:nvPr/>
        </p:nvPicPr>
        <p:blipFill>
          <a:blip r:embed="rId1"/>
          <a:stretch>
            <a:fillRect/>
          </a:stretch>
        </p:blipFill>
        <p:spPr>
          <a:xfrm>
            <a:off x="1101090" y="871538"/>
            <a:ext cx="1108710" cy="3585845"/>
          </a:xfrm>
          <a:prstGeom prst="rect">
            <a:avLst/>
          </a:prstGeom>
          <a:noFill/>
          <a:ln>
            <a:noFill/>
          </a:ln>
        </p:spPr>
      </p:pic>
      <p:pic>
        <p:nvPicPr>
          <p:cNvPr id="30" name="图片 28"/>
          <p:cNvPicPr>
            <a:picLocks noChangeAspect="1"/>
          </p:cNvPicPr>
          <p:nvPr/>
        </p:nvPicPr>
        <p:blipFill>
          <a:blip r:embed="rId2"/>
          <a:stretch>
            <a:fillRect/>
          </a:stretch>
        </p:blipFill>
        <p:spPr>
          <a:xfrm>
            <a:off x="3000375" y="871855"/>
            <a:ext cx="5094605" cy="362775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9"/>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856740" y="802640"/>
            <a:ext cx="5600700" cy="1457325"/>
          </a:xfrm>
          <a:prstGeom prst="rect">
            <a:avLst/>
          </a:prstGeom>
          <a:noFill/>
          <a:ln>
            <a:noFill/>
          </a:ln>
        </p:spPr>
      </p:pic>
      <p:pic>
        <p:nvPicPr>
          <p:cNvPr id="5" name="图片 3"/>
          <p:cNvPicPr>
            <a:picLocks noChangeAspect="1"/>
          </p:cNvPicPr>
          <p:nvPr/>
        </p:nvPicPr>
        <p:blipFill>
          <a:blip r:embed="rId2"/>
          <a:stretch>
            <a:fillRect/>
          </a:stretch>
        </p:blipFill>
        <p:spPr>
          <a:xfrm>
            <a:off x="1857375" y="2303780"/>
            <a:ext cx="5600065" cy="2588895"/>
          </a:xfrm>
          <a:prstGeom prst="rect">
            <a:avLst/>
          </a:prstGeom>
          <a:noFill/>
          <a:ln>
            <a:noFill/>
          </a:ln>
        </p:spPr>
      </p:pic>
      <p:sp>
        <p:nvSpPr>
          <p:cNvPr id="1436" name="Google Shape;1436;p35"/>
          <p:cNvSpPr txBox="1">
            <a:spLocks noGrp="1"/>
          </p:cNvSpPr>
          <p:nvPr>
            <p:ph type="title"/>
          </p:nvPr>
        </p:nvSpPr>
        <p:spPr>
          <a:xfrm>
            <a:off x="3689735" y="43739"/>
            <a:ext cx="3502200" cy="7590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zh-CN"/>
              <a:t>Dijkstra</a:t>
            </a:r>
            <a:endParaRPr lang="en-US" altLang="zh-C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PP_MARK_KEY" val="24fd7571-7674-4005-99cc-d9247d489917"/>
  <p:tag name="COMMONDATA" val="eyJoZGlkIjoiNDkzMjJmYmEzYjVmOTQ4N2JiMWQ4Mjc5ZTRkMTUxNGQifQ=="/>
</p:tagLst>
</file>

<file path=ppt/theme/theme1.xml><?xml version="1.0" encoding="utf-8"?>
<a:theme xmlns:a="http://schemas.openxmlformats.org/drawingml/2006/main" name="Abstract Background Portfolio by Slidesgo">
  <a:themeElements>
    <a:clrScheme name="Simple Light">
      <a:dk1>
        <a:srgbClr val="494954"/>
      </a:dk1>
      <a:lt1>
        <a:srgbClr val="FFFFFF"/>
      </a:lt1>
      <a:dk2>
        <a:srgbClr val="2B46B6"/>
      </a:dk2>
      <a:lt2>
        <a:srgbClr val="F7F7FA"/>
      </a:lt2>
      <a:accent1>
        <a:srgbClr val="E8BC5D"/>
      </a:accent1>
      <a:accent2>
        <a:srgbClr val="494954"/>
      </a:accent2>
      <a:accent3>
        <a:srgbClr val="DFE2E1"/>
      </a:accent3>
      <a:accent4>
        <a:srgbClr val="D18567"/>
      </a:accent4>
      <a:accent5>
        <a:srgbClr val="D8D4D1"/>
      </a:accent5>
      <a:accent6>
        <a:srgbClr val="F0E6E8"/>
      </a:accent6>
      <a:hlink>
        <a:srgbClr val="4949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1423</Words>
  <Application>WPS 演示</Application>
  <PresentationFormat>全屏显示(16:9)</PresentationFormat>
  <Paragraphs>74</Paragraphs>
  <Slides>30</Slides>
  <Notes>31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宋体</vt:lpstr>
      <vt:lpstr>Wingdings</vt:lpstr>
      <vt:lpstr>Arial</vt:lpstr>
      <vt:lpstr>Lexend Exa</vt:lpstr>
      <vt:lpstr>Segoe Print</vt:lpstr>
      <vt:lpstr>Roboto</vt:lpstr>
      <vt:lpstr>Times New Roman</vt:lpstr>
      <vt:lpstr>思源黑体 CN Regular</vt:lpstr>
      <vt:lpstr>黑体</vt:lpstr>
      <vt:lpstr>Montserrat</vt:lpstr>
      <vt:lpstr>Yu Gothic UI</vt:lpstr>
      <vt:lpstr>等线</vt:lpstr>
      <vt:lpstr>微软雅黑</vt:lpstr>
      <vt:lpstr>Arial Unicode MS</vt:lpstr>
      <vt:lpstr>Abstract Background Portfolio by Slidesgo</vt:lpstr>
      <vt:lpstr>Travel information advisor</vt:lpstr>
      <vt:lpstr>Problem introduction</vt:lpstr>
      <vt:lpstr>Complexity of the Algorithm</vt:lpstr>
      <vt:lpstr>Data Structure Definition</vt:lpstr>
      <vt:lpstr>PowerPoint 演示文稿</vt:lpstr>
      <vt:lpstr>PowerPoint 演示文稿</vt:lpstr>
      <vt:lpstr>Algorithms,Key Technologies </vt:lpstr>
      <vt:lpstr>PowerPoint 演示文稿</vt:lpstr>
      <vt:lpstr>Dijkstra</vt:lpstr>
      <vt:lpstr>Dijkstra</vt:lpstr>
      <vt:lpstr>ROUTE(crawler)</vt:lpstr>
      <vt:lpstr>ROUTE(crawler)</vt:lpstr>
      <vt:lpstr>ROUTE(crawler)</vt:lpstr>
      <vt:lpstr>ROUTE(crawler)</vt:lpstr>
      <vt:lpstr>ROUTE(crawler)</vt:lpstr>
      <vt:lpstr>ROUTE(crawler)</vt:lpstr>
      <vt:lpstr>Get the best path backend</vt:lpstr>
      <vt:lpstr>Get the best path backend</vt:lpstr>
      <vt:lpstr>Get the best path backend</vt:lpstr>
      <vt:lpstr>Get the best path backend</vt:lpstr>
      <vt:lpstr>PowerPoint 演示文稿</vt:lpstr>
      <vt:lpstr>DOM</vt:lpstr>
      <vt:lpstr>The Results Displayed </vt:lpstr>
      <vt:lpstr>PowerPoint 演示文稿</vt:lpstr>
      <vt:lpstr>PowerPoint 演示文稿</vt:lpstr>
      <vt:lpstr>PowerPoint 演示文稿</vt:lpstr>
      <vt:lpstr>PowerPoint 演示文稿</vt:lpstr>
      <vt:lpstr>Complexity of the Algorithm</vt:lpstr>
      <vt:lpstr>Complexity of the Algorithm</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Background Portfolio</dc:title>
  <dc:creator/>
  <cp:lastModifiedBy>female celestial</cp:lastModifiedBy>
  <cp:revision>7</cp:revision>
  <dcterms:created xsi:type="dcterms:W3CDTF">2023-02-14T13:51:00Z</dcterms:created>
  <dcterms:modified xsi:type="dcterms:W3CDTF">2025-01-13T08:21:44Z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7EA970F35FEE4D57B73AD878A422204C_13</vt:lpwstr>
  </property>
  <property fmtid="{D5CDD505-2E9C-101B-9397-08002B2CF9AE}" pid="3" name="KSOProductBuildVer">
    <vt:lpwstr>2052-12.1.0.19770</vt:lpwstr>
  </property>
</Properties>
</file>